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76"/>
  </p:notesMasterIdLst>
  <p:handoutMasterIdLst>
    <p:handoutMasterId r:id="rId77"/>
  </p:handoutMasterIdLst>
  <p:sldIdLst>
    <p:sldId id="279" r:id="rId6"/>
    <p:sldId id="329" r:id="rId7"/>
    <p:sldId id="294" r:id="rId8"/>
    <p:sldId id="295" r:id="rId9"/>
    <p:sldId id="296" r:id="rId10"/>
    <p:sldId id="297" r:id="rId11"/>
    <p:sldId id="299" r:id="rId12"/>
    <p:sldId id="298" r:id="rId13"/>
    <p:sldId id="300" r:id="rId14"/>
    <p:sldId id="301" r:id="rId15"/>
    <p:sldId id="302" r:id="rId16"/>
    <p:sldId id="303" r:id="rId17"/>
    <p:sldId id="304" r:id="rId18"/>
    <p:sldId id="306" r:id="rId19"/>
    <p:sldId id="334" r:id="rId20"/>
    <p:sldId id="335" r:id="rId21"/>
    <p:sldId id="305" r:id="rId22"/>
    <p:sldId id="308" r:id="rId23"/>
    <p:sldId id="310" r:id="rId24"/>
    <p:sldId id="307" r:id="rId25"/>
    <p:sldId id="309" r:id="rId26"/>
    <p:sldId id="337" r:id="rId27"/>
    <p:sldId id="311" r:id="rId28"/>
    <p:sldId id="312" r:id="rId29"/>
    <p:sldId id="313" r:id="rId30"/>
    <p:sldId id="314" r:id="rId31"/>
    <p:sldId id="315" r:id="rId32"/>
    <p:sldId id="316" r:id="rId33"/>
    <p:sldId id="317" r:id="rId34"/>
    <p:sldId id="318" r:id="rId35"/>
    <p:sldId id="319" r:id="rId36"/>
    <p:sldId id="321" r:id="rId37"/>
    <p:sldId id="320" r:id="rId38"/>
    <p:sldId id="322" r:id="rId39"/>
    <p:sldId id="324" r:id="rId40"/>
    <p:sldId id="325" r:id="rId41"/>
    <p:sldId id="326" r:id="rId42"/>
    <p:sldId id="327" r:id="rId43"/>
    <p:sldId id="328" r:id="rId44"/>
    <p:sldId id="331" r:id="rId45"/>
    <p:sldId id="332" r:id="rId46"/>
    <p:sldId id="333" r:id="rId47"/>
    <p:sldId id="338" r:id="rId48"/>
    <p:sldId id="339" r:id="rId49"/>
    <p:sldId id="340" r:id="rId50"/>
    <p:sldId id="341" r:id="rId51"/>
    <p:sldId id="342" r:id="rId52"/>
    <p:sldId id="343" r:id="rId53"/>
    <p:sldId id="344" r:id="rId54"/>
    <p:sldId id="345" r:id="rId55"/>
    <p:sldId id="346" r:id="rId56"/>
    <p:sldId id="347" r:id="rId57"/>
    <p:sldId id="348" r:id="rId58"/>
    <p:sldId id="349" r:id="rId59"/>
    <p:sldId id="350" r:id="rId60"/>
    <p:sldId id="351" r:id="rId61"/>
    <p:sldId id="352" r:id="rId62"/>
    <p:sldId id="353" r:id="rId63"/>
    <p:sldId id="354" r:id="rId64"/>
    <p:sldId id="355" r:id="rId65"/>
    <p:sldId id="356" r:id="rId66"/>
    <p:sldId id="357" r:id="rId67"/>
    <p:sldId id="358" r:id="rId68"/>
    <p:sldId id="359" r:id="rId69"/>
    <p:sldId id="360" r:id="rId70"/>
    <p:sldId id="361" r:id="rId71"/>
    <p:sldId id="363" r:id="rId72"/>
    <p:sldId id="364" r:id="rId73"/>
    <p:sldId id="365" r:id="rId74"/>
    <p:sldId id="366" r:id="rId75"/>
  </p:sldIdLst>
  <p:sldSz cx="12188825" cy="6858000"/>
  <p:notesSz cx="6858000" cy="9144000"/>
  <p:defaultTextStyle>
    <a:defPPr>
      <a:defRPr lang="en-US"/>
    </a:defPPr>
    <a:lvl1pPr algn="l" defTabSz="1217613" rtl="0" eaLnBrk="0" fontAlgn="base" hangingPunct="0">
      <a:spcBef>
        <a:spcPct val="0"/>
      </a:spcBef>
      <a:spcAft>
        <a:spcPct val="0"/>
      </a:spcAft>
      <a:defRPr sz="2400" kern="1200">
        <a:solidFill>
          <a:schemeClr val="tx1"/>
        </a:solidFill>
        <a:latin typeface="Cambria" panose="02040503050406030204" pitchFamily="18" charset="0"/>
        <a:ea typeface="+mn-ea"/>
        <a:cs typeface="+mn-cs"/>
      </a:defRPr>
    </a:lvl1pPr>
    <a:lvl2pPr marL="608013" indent="-150813" algn="l" defTabSz="1217613" rtl="0" eaLnBrk="0" fontAlgn="base" hangingPunct="0">
      <a:spcBef>
        <a:spcPct val="0"/>
      </a:spcBef>
      <a:spcAft>
        <a:spcPct val="0"/>
      </a:spcAft>
      <a:defRPr sz="2400" kern="1200">
        <a:solidFill>
          <a:schemeClr val="tx1"/>
        </a:solidFill>
        <a:latin typeface="Cambria" panose="02040503050406030204" pitchFamily="18" charset="0"/>
        <a:ea typeface="+mn-ea"/>
        <a:cs typeface="+mn-cs"/>
      </a:defRPr>
    </a:lvl2pPr>
    <a:lvl3pPr marL="1217613" indent="-303213" algn="l" defTabSz="1217613" rtl="0" eaLnBrk="0" fontAlgn="base" hangingPunct="0">
      <a:spcBef>
        <a:spcPct val="0"/>
      </a:spcBef>
      <a:spcAft>
        <a:spcPct val="0"/>
      </a:spcAft>
      <a:defRPr sz="2400" kern="1200">
        <a:solidFill>
          <a:schemeClr val="tx1"/>
        </a:solidFill>
        <a:latin typeface="Cambria" panose="02040503050406030204" pitchFamily="18" charset="0"/>
        <a:ea typeface="+mn-ea"/>
        <a:cs typeface="+mn-cs"/>
      </a:defRPr>
    </a:lvl3pPr>
    <a:lvl4pPr marL="1827213" indent="-455613" algn="l" defTabSz="1217613" rtl="0" eaLnBrk="0" fontAlgn="base" hangingPunct="0">
      <a:spcBef>
        <a:spcPct val="0"/>
      </a:spcBef>
      <a:spcAft>
        <a:spcPct val="0"/>
      </a:spcAft>
      <a:defRPr sz="2400" kern="1200">
        <a:solidFill>
          <a:schemeClr val="tx1"/>
        </a:solidFill>
        <a:latin typeface="Cambria" panose="02040503050406030204" pitchFamily="18" charset="0"/>
        <a:ea typeface="+mn-ea"/>
        <a:cs typeface="+mn-cs"/>
      </a:defRPr>
    </a:lvl4pPr>
    <a:lvl5pPr marL="2436813" indent="-608013" algn="l" defTabSz="1217613" rtl="0" eaLnBrk="0" fontAlgn="base" hangingPunct="0">
      <a:spcBef>
        <a:spcPct val="0"/>
      </a:spcBef>
      <a:spcAft>
        <a:spcPct val="0"/>
      </a:spcAft>
      <a:defRPr sz="2400" kern="1200">
        <a:solidFill>
          <a:schemeClr val="tx1"/>
        </a:solidFill>
        <a:latin typeface="Cambria" panose="02040503050406030204" pitchFamily="18" charset="0"/>
        <a:ea typeface="+mn-ea"/>
        <a:cs typeface="+mn-cs"/>
      </a:defRPr>
    </a:lvl5pPr>
    <a:lvl6pPr marL="2286000" algn="l" defTabSz="914400" rtl="0" eaLnBrk="1" latinLnBrk="0" hangingPunct="1">
      <a:defRPr sz="2400" kern="1200">
        <a:solidFill>
          <a:schemeClr val="tx1"/>
        </a:solidFill>
        <a:latin typeface="Cambria" panose="02040503050406030204" pitchFamily="18" charset="0"/>
        <a:ea typeface="+mn-ea"/>
        <a:cs typeface="+mn-cs"/>
      </a:defRPr>
    </a:lvl6pPr>
    <a:lvl7pPr marL="2743200" algn="l" defTabSz="914400" rtl="0" eaLnBrk="1" latinLnBrk="0" hangingPunct="1">
      <a:defRPr sz="2400" kern="1200">
        <a:solidFill>
          <a:schemeClr val="tx1"/>
        </a:solidFill>
        <a:latin typeface="Cambria" panose="02040503050406030204" pitchFamily="18" charset="0"/>
        <a:ea typeface="+mn-ea"/>
        <a:cs typeface="+mn-cs"/>
      </a:defRPr>
    </a:lvl7pPr>
    <a:lvl8pPr marL="3200400" algn="l" defTabSz="914400" rtl="0" eaLnBrk="1" latinLnBrk="0" hangingPunct="1">
      <a:defRPr sz="2400" kern="1200">
        <a:solidFill>
          <a:schemeClr val="tx1"/>
        </a:solidFill>
        <a:latin typeface="Cambria" panose="02040503050406030204" pitchFamily="18" charset="0"/>
        <a:ea typeface="+mn-ea"/>
        <a:cs typeface="+mn-cs"/>
      </a:defRPr>
    </a:lvl8pPr>
    <a:lvl9pPr marL="3657600" algn="l" defTabSz="914400" rtl="0" eaLnBrk="1" latinLnBrk="0" hangingPunct="1">
      <a:defRPr sz="2400"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kiosk/>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03447BB-5D67-496B-8E87-E561075AD55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280" autoAdjust="0"/>
  </p:normalViewPr>
  <p:slideViewPr>
    <p:cSldViewPr>
      <p:cViewPr varScale="1">
        <p:scale>
          <a:sx n="87" d="100"/>
          <a:sy n="87" d="100"/>
        </p:scale>
        <p:origin x="528" y="62"/>
      </p:cViewPr>
      <p:guideLst>
        <p:guide orient="horz" pos="2160"/>
        <p:guide pos="3839"/>
      </p:guideLst>
    </p:cSldViewPr>
  </p:slideViewPr>
  <p:notesTextViewPr>
    <p:cViewPr>
      <p:scale>
        <a:sx n="1" d="1"/>
        <a:sy n="1" d="1"/>
      </p:scale>
      <p:origin x="0" y="0"/>
    </p:cViewPr>
  </p:notesTextViewPr>
  <p:notesViewPr>
    <p:cSldViewPr>
      <p:cViewPr varScale="1">
        <p:scale>
          <a:sx n="63" d="100"/>
          <a:sy n="63" d="100"/>
        </p:scale>
        <p:origin x="283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C69C4A-4346-4A86-BA59-C5108E6E303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1218987" eaLnBrk="1" fontAlgn="auto" hangingPunct="1">
              <a:spcBef>
                <a:spcPts val="0"/>
              </a:spcBef>
              <a:spcAft>
                <a:spcPts val="0"/>
              </a:spcAft>
              <a:defRPr sz="1200">
                <a:latin typeface="+mn-lt"/>
              </a:defRPr>
            </a:lvl1pPr>
          </a:lstStyle>
          <a:p>
            <a:pPr>
              <a:defRPr/>
            </a:pPr>
            <a:endParaRPr/>
          </a:p>
        </p:txBody>
      </p:sp>
      <p:sp>
        <p:nvSpPr>
          <p:cNvPr id="3" name="Date Placeholder 2">
            <a:extLst>
              <a:ext uri="{FF2B5EF4-FFF2-40B4-BE49-F238E27FC236}">
                <a16:creationId xmlns:a16="http://schemas.microsoft.com/office/drawing/2014/main" id="{A7C33F27-F118-42E2-AE56-904D39C8CD60}"/>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1218987" eaLnBrk="1" fontAlgn="auto" hangingPunct="1">
              <a:spcBef>
                <a:spcPts val="0"/>
              </a:spcBef>
              <a:spcAft>
                <a:spcPts val="0"/>
              </a:spcAft>
              <a:defRPr sz="1200">
                <a:latin typeface="+mn-lt"/>
              </a:defRPr>
            </a:lvl1pPr>
          </a:lstStyle>
          <a:p>
            <a:pPr>
              <a:defRPr/>
            </a:pPr>
            <a:fld id="{2B6B07BA-E971-491C-8F96-DFFEA50EB9AA}" type="datetimeFigureOut">
              <a:rPr lang="en-US"/>
              <a:pPr>
                <a:defRPr/>
              </a:pPr>
              <a:t>8/3/2017</a:t>
            </a:fld>
            <a:endParaRPr dirty="0"/>
          </a:p>
        </p:txBody>
      </p:sp>
      <p:sp>
        <p:nvSpPr>
          <p:cNvPr id="4" name="Footer Placeholder 3">
            <a:extLst>
              <a:ext uri="{FF2B5EF4-FFF2-40B4-BE49-F238E27FC236}">
                <a16:creationId xmlns:a16="http://schemas.microsoft.com/office/drawing/2014/main" id="{79B8D407-7D76-4931-8067-4F4CFD559396}"/>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defTabSz="1218987" eaLnBrk="1" fontAlgn="auto" hangingPunct="1">
              <a:spcBef>
                <a:spcPts val="0"/>
              </a:spcBef>
              <a:spcAft>
                <a:spcPts val="0"/>
              </a:spcAft>
              <a:defRPr sz="1200">
                <a:latin typeface="+mn-lt"/>
              </a:defRPr>
            </a:lvl1pPr>
          </a:lstStyle>
          <a:p>
            <a:pPr>
              <a:defRPr/>
            </a:pPr>
            <a:endParaRPr/>
          </a:p>
        </p:txBody>
      </p:sp>
      <p:sp>
        <p:nvSpPr>
          <p:cNvPr id="5" name="Slide Number Placeholder 4">
            <a:extLst>
              <a:ext uri="{FF2B5EF4-FFF2-40B4-BE49-F238E27FC236}">
                <a16:creationId xmlns:a16="http://schemas.microsoft.com/office/drawing/2014/main" id="{4E84AC1E-AAA9-4915-9453-D542FCF0FF65}"/>
              </a:ext>
            </a:extLst>
          </p:cNvPr>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defTabSz="1218987" eaLnBrk="1" fontAlgn="auto" hangingPunct="1">
              <a:spcBef>
                <a:spcPts val="0"/>
              </a:spcBef>
              <a:spcAft>
                <a:spcPts val="0"/>
              </a:spcAft>
              <a:defRPr sz="1200">
                <a:latin typeface="+mn-lt"/>
              </a:defRPr>
            </a:lvl1pPr>
          </a:lstStyle>
          <a:p>
            <a:pPr>
              <a:defRPr/>
            </a:pPr>
            <a:fld id="{13DBD712-D8AA-4DDA-8EDD-FFEDCE92A7DE}" type="slidenum">
              <a:rPr/>
              <a:pPr>
                <a:defRPr/>
              </a:pPr>
              <a:t>‹#›</a:t>
            </a:fld>
            <a:endParaRPr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7DA54A0-2B6F-42C8-9448-C0F2D473EA9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1218987" eaLnBrk="1" fontAlgn="auto" hangingPunct="1">
              <a:spcBef>
                <a:spcPts val="0"/>
              </a:spcBef>
              <a:spcAft>
                <a:spcPts val="0"/>
              </a:spcAft>
              <a:defRPr sz="1200">
                <a:latin typeface="+mn-lt"/>
              </a:defRPr>
            </a:lvl1pPr>
          </a:lstStyle>
          <a:p>
            <a:pPr>
              <a:defRPr/>
            </a:pPr>
            <a:endParaRPr/>
          </a:p>
        </p:txBody>
      </p:sp>
      <p:sp>
        <p:nvSpPr>
          <p:cNvPr id="3" name="Date Placeholder 2">
            <a:extLst>
              <a:ext uri="{FF2B5EF4-FFF2-40B4-BE49-F238E27FC236}">
                <a16:creationId xmlns:a16="http://schemas.microsoft.com/office/drawing/2014/main" id="{CD080C42-B50E-4C3C-A7DA-431957D22182}"/>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defTabSz="1218987" eaLnBrk="1" fontAlgn="auto" hangingPunct="1">
              <a:spcBef>
                <a:spcPts val="0"/>
              </a:spcBef>
              <a:spcAft>
                <a:spcPts val="0"/>
              </a:spcAft>
              <a:defRPr sz="1200">
                <a:latin typeface="+mn-lt"/>
              </a:defRPr>
            </a:lvl1pPr>
          </a:lstStyle>
          <a:p>
            <a:pPr>
              <a:defRPr/>
            </a:pPr>
            <a:fld id="{9D0164A3-AE2E-425B-AB87-2C7B51BAFA71}" type="datetimeFigureOut">
              <a:rPr lang="en-US"/>
              <a:pPr>
                <a:defRPr/>
              </a:pPr>
              <a:t>8/3/2017</a:t>
            </a:fld>
            <a:endParaRPr dirty="0"/>
          </a:p>
        </p:txBody>
      </p:sp>
      <p:sp>
        <p:nvSpPr>
          <p:cNvPr id="4" name="Slide Image Placeholder 3">
            <a:extLst>
              <a:ext uri="{FF2B5EF4-FFF2-40B4-BE49-F238E27FC236}">
                <a16:creationId xmlns:a16="http://schemas.microsoft.com/office/drawing/2014/main" id="{159B006F-BEAC-4728-B22B-CDDC91CF742A}"/>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noProof="0" dirty="0"/>
          </a:p>
        </p:txBody>
      </p:sp>
      <p:sp>
        <p:nvSpPr>
          <p:cNvPr id="5" name="Notes Placeholder 4">
            <a:extLst>
              <a:ext uri="{FF2B5EF4-FFF2-40B4-BE49-F238E27FC236}">
                <a16:creationId xmlns:a16="http://schemas.microsoft.com/office/drawing/2014/main" id="{62CEE7AC-5886-4BDA-857E-81897EF8F7F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noProof="0"/>
              <a:t>Click to edit Master text styles</a:t>
            </a:r>
          </a:p>
          <a:p>
            <a:pPr lvl="1"/>
            <a:r>
              <a:rPr noProof="0"/>
              <a:t>Second level</a:t>
            </a:r>
          </a:p>
          <a:p>
            <a:pPr lvl="2"/>
            <a:r>
              <a:rPr noProof="0"/>
              <a:t>Third level</a:t>
            </a:r>
          </a:p>
          <a:p>
            <a:pPr lvl="3"/>
            <a:r>
              <a:rPr noProof="0"/>
              <a:t>Fourth level</a:t>
            </a:r>
          </a:p>
          <a:p>
            <a:pPr lvl="4"/>
            <a:r>
              <a:rPr noProof="0"/>
              <a:t>Fifth level</a:t>
            </a:r>
          </a:p>
        </p:txBody>
      </p:sp>
      <p:sp>
        <p:nvSpPr>
          <p:cNvPr id="6" name="Footer Placeholder 5">
            <a:extLst>
              <a:ext uri="{FF2B5EF4-FFF2-40B4-BE49-F238E27FC236}">
                <a16:creationId xmlns:a16="http://schemas.microsoft.com/office/drawing/2014/main" id="{DF1A8664-3B15-471E-BDEE-9169C2DE02A1}"/>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218987" eaLnBrk="1" fontAlgn="auto" hangingPunct="1">
              <a:spcBef>
                <a:spcPts val="0"/>
              </a:spcBef>
              <a:spcAft>
                <a:spcPts val="0"/>
              </a:spcAft>
              <a:defRPr sz="1200">
                <a:latin typeface="+mn-lt"/>
              </a:defRPr>
            </a:lvl1pPr>
          </a:lstStyle>
          <a:p>
            <a:pPr>
              <a:defRPr/>
            </a:pPr>
            <a:endParaRPr/>
          </a:p>
        </p:txBody>
      </p:sp>
      <p:sp>
        <p:nvSpPr>
          <p:cNvPr id="7" name="Slide Number Placeholder 6">
            <a:extLst>
              <a:ext uri="{FF2B5EF4-FFF2-40B4-BE49-F238E27FC236}">
                <a16:creationId xmlns:a16="http://schemas.microsoft.com/office/drawing/2014/main" id="{863EB611-D752-4D7F-92CC-E78046EC42E3}"/>
              </a:ext>
            </a:extLst>
          </p:cNvPr>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1218987" eaLnBrk="1" fontAlgn="auto" hangingPunct="1">
              <a:spcBef>
                <a:spcPts val="0"/>
              </a:spcBef>
              <a:spcAft>
                <a:spcPts val="0"/>
              </a:spcAft>
              <a:defRPr sz="1200">
                <a:latin typeface="+mn-lt"/>
              </a:defRPr>
            </a:lvl1pPr>
          </a:lstStyle>
          <a:p>
            <a:pPr>
              <a:defRPr/>
            </a:pPr>
            <a:fld id="{FE86D98F-70A3-4206-84BE-788DC26250BA}" type="slidenum">
              <a:rPr/>
              <a:pPr>
                <a:defRPr/>
              </a:pPr>
              <a:t>‹#›</a:t>
            </a:fld>
            <a:endParaRPr dirty="0"/>
          </a:p>
        </p:txBody>
      </p:sp>
    </p:spTree>
  </p:cSld>
  <p:clrMap bg1="lt1" tx1="dk1" bg2="lt2" tx2="dk2" accent1="accent1" accent2="accent2" accent3="accent3" accent4="accent4" accent5="accent5" accent6="accent6" hlink="hlink" folHlink="folHlink"/>
  <p:notesStyle>
    <a:lvl1pPr algn="l" defTabSz="1217613" rtl="0" eaLnBrk="0" fontAlgn="base" hangingPunct="0">
      <a:spcBef>
        <a:spcPct val="30000"/>
      </a:spcBef>
      <a:spcAft>
        <a:spcPct val="0"/>
      </a:spcAft>
      <a:defRPr sz="1600" kern="1200">
        <a:solidFill>
          <a:schemeClr val="tx1"/>
        </a:solidFill>
        <a:latin typeface="+mn-lt"/>
        <a:ea typeface="+mn-ea"/>
        <a:cs typeface="+mn-cs"/>
      </a:defRPr>
    </a:lvl1pPr>
    <a:lvl2pPr marL="608013" algn="l" defTabSz="1217613" rtl="0" eaLnBrk="0" fontAlgn="base" hangingPunct="0">
      <a:spcBef>
        <a:spcPct val="30000"/>
      </a:spcBef>
      <a:spcAft>
        <a:spcPct val="0"/>
      </a:spcAft>
      <a:defRPr sz="1600" kern="1200">
        <a:solidFill>
          <a:schemeClr val="tx1"/>
        </a:solidFill>
        <a:latin typeface="+mn-lt"/>
        <a:ea typeface="+mn-ea"/>
        <a:cs typeface="+mn-cs"/>
      </a:defRPr>
    </a:lvl2pPr>
    <a:lvl3pPr marL="1217613" algn="l" defTabSz="1217613" rtl="0" eaLnBrk="0" fontAlgn="base" hangingPunct="0">
      <a:spcBef>
        <a:spcPct val="30000"/>
      </a:spcBef>
      <a:spcAft>
        <a:spcPct val="0"/>
      </a:spcAft>
      <a:defRPr sz="1600" kern="1200">
        <a:solidFill>
          <a:schemeClr val="tx1"/>
        </a:solidFill>
        <a:latin typeface="+mn-lt"/>
        <a:ea typeface="+mn-ea"/>
        <a:cs typeface="+mn-cs"/>
      </a:defRPr>
    </a:lvl3pPr>
    <a:lvl4pPr marL="1827213" algn="l" defTabSz="1217613" rtl="0" eaLnBrk="0" fontAlgn="base" hangingPunct="0">
      <a:spcBef>
        <a:spcPct val="30000"/>
      </a:spcBef>
      <a:spcAft>
        <a:spcPct val="0"/>
      </a:spcAft>
      <a:defRPr sz="1600" kern="1200">
        <a:solidFill>
          <a:schemeClr val="tx1"/>
        </a:solidFill>
        <a:latin typeface="+mn-lt"/>
        <a:ea typeface="+mn-ea"/>
        <a:cs typeface="+mn-cs"/>
      </a:defRPr>
    </a:lvl4pPr>
    <a:lvl5pPr marL="2436813" algn="l" defTabSz="1217613" rtl="0" eaLnBrk="0" fontAlgn="base" hangingPunct="0">
      <a:spcBef>
        <a:spcPct val="30000"/>
      </a:spcBef>
      <a:spcAft>
        <a:spcPct val="0"/>
      </a:spcAft>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46007406-0557-4134-A665-9C954BA20193}"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62C55F4B-AAB0-426B-A37F-20D0B7CC38E0}"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CECE47F1-5907-45AE-B0DA-345FB8C1F277}" type="slidenum">
              <a:rPr lang="en-US" smtClean="0"/>
              <a:pPr>
                <a:def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A9CEEC0C-7CD2-4161-BF49-D475D87652B5}"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4FDF3A0D-B611-4A00-A057-EEBA06F06CB3}"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F466CEEE-C41D-4F95-89B4-C40C864FDA85}" type="slidenum">
              <a:rPr lang="en-US" smtClean="0"/>
              <a:pPr>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EAE20BA0-65DA-4059-A633-F89D71CC5067}" type="slidenum">
              <a:rPr lang="en-US" smtClean="0"/>
              <a:pPr>
                <a:defRPr/>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480EA0D4-4C49-4DBA-BBBD-9824A455D39D}"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FDEC46A4-B7BD-4E7F-8DB7-9CD75E385E50}" type="slidenum">
              <a:rPr lang="en-US" smtClean="0"/>
              <a:pPr>
                <a:defRPr/>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4DF0BCE5-3C45-4B6C-9424-EC50840EEA83}" type="slidenum">
              <a:rPr lang="en-US" smtClean="0"/>
              <a:pPr>
                <a:defRPr/>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5C59921B-CE9F-41DA-9E0E-C0722ED4C26B}" type="slidenum">
              <a:rPr lang="en-US" smtClean="0"/>
              <a:pPr>
                <a:defRPr/>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5F7D8AC4-D596-446C-9454-969826064BE7}"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F02123E9-75CE-4526-A1F2-3BCB44B3D652}" type="slidenum">
              <a:rPr lang="en-US" smtClean="0"/>
              <a:pPr>
                <a:defRPr/>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39EC5B02-28FF-43C6-9E04-D28341D5C803}" type="slidenum">
              <a:rPr lang="en-US" smtClean="0"/>
              <a:pPr>
                <a:defRPr/>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1AF4DB73-EE3E-41E8-980E-3A6DBD8E80CA}" type="slidenum">
              <a:rPr lang="en-US" smtClean="0"/>
              <a:pPr>
                <a:defRPr/>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46E82D4D-C8AA-4D0B-871B-A6FDE883CB9F}" type="slidenum">
              <a:rPr lang="en-US" smtClean="0"/>
              <a:pPr>
                <a:defRPr/>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F2506205-917A-4D27-8933-A163E393EB0E}" type="slidenum">
              <a:rPr lang="en-US" smtClean="0"/>
              <a:pPr>
                <a:defRPr/>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6DAA5305-A8D6-48BD-BC5A-BDF06AD477E6}" type="slidenum">
              <a:rPr lang="en-US" smtClean="0"/>
              <a:pPr>
                <a:defRPr/>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631354D3-EF26-4498-AC2A-A33059C2BA39}" type="slidenum">
              <a:rPr lang="en-US" smtClean="0"/>
              <a:pPr>
                <a:defRPr/>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44720158-F757-4566-B6D4-4CB5506EECCE}" type="slidenum">
              <a:rPr lang="en-US" smtClean="0"/>
              <a:pPr>
                <a:defRPr/>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2F2942C6-B9E8-4940-93B6-E2350A0D2F19}" type="slidenum">
              <a:rPr lang="en-US" smtClean="0"/>
              <a:pPr>
                <a:defRPr/>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27075C15-B555-4A5E-8577-954D784CAA60}" type="slidenum">
              <a:rPr lang="en-US" smtClean="0"/>
              <a:pPr>
                <a:defRPr/>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F4FF6570-F1D1-4AAA-8F36-8703713BD022}"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6CCE2AD5-CF20-4333-9375-7BDC0DAD54E2}" type="slidenum">
              <a:rPr lang="en-US" smtClean="0"/>
              <a:pPr>
                <a:defRPr/>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9B279161-6F22-4963-81E5-9BC8F1705DB6}" type="slidenum">
              <a:rPr lang="en-US" smtClean="0"/>
              <a:pPr>
                <a:defRPr/>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81632EA2-2915-4ED1-8C55-E63E4E401890}" type="slidenum">
              <a:rPr lang="en-US" smtClean="0"/>
              <a:pPr>
                <a:defRPr/>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46B3C608-A04A-401C-9F50-AEC33662CA32}" type="slidenum">
              <a:rPr lang="en-US" smtClean="0"/>
              <a:pPr>
                <a:defRPr/>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049E4C64-B604-4375-A7FE-D41B12787348}" type="slidenum">
              <a:rPr lang="en-US" smtClean="0"/>
              <a:pPr>
                <a:defRPr/>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358E5889-44CC-43F9-92C2-67CD14299F66}" type="slidenum">
              <a:rPr lang="en-US" smtClean="0"/>
              <a:pPr>
                <a:defRPr/>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CDFB32A9-B86C-40AE-BB0F-5A4278486CC4}" type="slidenum">
              <a:rPr lang="en-US" smtClean="0"/>
              <a:pPr>
                <a:defRPr/>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751A2F97-30A4-4FC2-B173-DC5AB2D5FBD6}" type="slidenum">
              <a:rPr lang="en-US" smtClean="0"/>
              <a:pPr>
                <a:defRPr/>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DC34F441-2CB3-4701-B3C5-134719CF3AF3}" type="slidenum">
              <a:rPr lang="en-US" smtClean="0"/>
              <a:pPr>
                <a:defRPr/>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276E3BFF-1A38-48DF-AC88-26F8087EF17E}" type="slidenum">
              <a:rPr lang="en-US" smtClean="0"/>
              <a:pPr>
                <a:defRPr/>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5AB60555-F7C9-4AC7-82B3-29A064F952FF}" type="slidenum">
              <a:rPr lang="en-US" smtClean="0"/>
              <a:pPr>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B0BAB5C8-C56E-4B2B-8C90-4EC9D0925A8C}" type="slidenum">
              <a:rPr lang="en-US" smtClean="0"/>
              <a:pPr>
                <a:defRPr/>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AB68B9AC-EF05-4140-8470-8B023F6959ED}" type="slidenum">
              <a:rPr lang="en-US" smtClean="0"/>
              <a:pPr>
                <a:defRPr/>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9711A9C2-B870-4BD9-A196-552BBFAB35EA}" type="slidenum">
              <a:rPr lang="en-US" smtClean="0"/>
              <a:pPr>
                <a:defRPr/>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2453CA6E-1088-44FA-AB86-4EF037A5AB0D}" type="slidenum">
              <a:rPr lang="en-US" smtClean="0"/>
              <a:pPr>
                <a:defRPr/>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mbria" panose="02040503050406030204" pitchFamily="18" charset="0"/>
              </a:defRPr>
            </a:lvl1pPr>
            <a:lvl2pPr marL="742950" indent="-285750">
              <a:defRPr sz="2400">
                <a:solidFill>
                  <a:schemeClr val="tx1"/>
                </a:solidFill>
                <a:latin typeface="Cambria" panose="02040503050406030204" pitchFamily="18" charset="0"/>
              </a:defRPr>
            </a:lvl2pPr>
            <a:lvl3pPr marL="1143000" indent="-228600">
              <a:defRPr sz="2400">
                <a:solidFill>
                  <a:schemeClr val="tx1"/>
                </a:solidFill>
                <a:latin typeface="Cambria" panose="02040503050406030204" pitchFamily="18" charset="0"/>
              </a:defRPr>
            </a:lvl3pPr>
            <a:lvl4pPr marL="1600200" indent="-228600">
              <a:defRPr sz="2400">
                <a:solidFill>
                  <a:schemeClr val="tx1"/>
                </a:solidFill>
                <a:latin typeface="Cambria" panose="02040503050406030204" pitchFamily="18" charset="0"/>
              </a:defRPr>
            </a:lvl4pPr>
            <a:lvl5pPr marL="2057400" indent="-228600">
              <a:defRPr sz="2400">
                <a:solidFill>
                  <a:schemeClr val="tx1"/>
                </a:solidFill>
                <a:latin typeface="Cambria" panose="02040503050406030204" pitchFamily="18" charset="0"/>
              </a:defRPr>
            </a:lvl5pPr>
            <a:lvl6pPr marL="2514600" indent="-228600" defTabSz="1217613" eaLnBrk="0" fontAlgn="base" hangingPunct="0">
              <a:spcBef>
                <a:spcPct val="0"/>
              </a:spcBef>
              <a:spcAft>
                <a:spcPct val="0"/>
              </a:spcAft>
              <a:defRPr sz="2400">
                <a:solidFill>
                  <a:schemeClr val="tx1"/>
                </a:solidFill>
                <a:latin typeface="Cambria" panose="02040503050406030204" pitchFamily="18" charset="0"/>
              </a:defRPr>
            </a:lvl6pPr>
            <a:lvl7pPr marL="2971800" indent="-228600" defTabSz="1217613" eaLnBrk="0" fontAlgn="base" hangingPunct="0">
              <a:spcBef>
                <a:spcPct val="0"/>
              </a:spcBef>
              <a:spcAft>
                <a:spcPct val="0"/>
              </a:spcAft>
              <a:defRPr sz="2400">
                <a:solidFill>
                  <a:schemeClr val="tx1"/>
                </a:solidFill>
                <a:latin typeface="Cambria" panose="02040503050406030204" pitchFamily="18" charset="0"/>
              </a:defRPr>
            </a:lvl7pPr>
            <a:lvl8pPr marL="3429000" indent="-228600" defTabSz="1217613" eaLnBrk="0" fontAlgn="base" hangingPunct="0">
              <a:spcBef>
                <a:spcPct val="0"/>
              </a:spcBef>
              <a:spcAft>
                <a:spcPct val="0"/>
              </a:spcAft>
              <a:defRPr sz="2400">
                <a:solidFill>
                  <a:schemeClr val="tx1"/>
                </a:solidFill>
                <a:latin typeface="Cambria" panose="02040503050406030204" pitchFamily="18" charset="0"/>
              </a:defRPr>
            </a:lvl8pPr>
            <a:lvl9pPr marL="3886200" indent="-228600" defTabSz="1217613" eaLnBrk="0" fontAlgn="base" hangingPunct="0">
              <a:spcBef>
                <a:spcPct val="0"/>
              </a:spcBef>
              <a:spcAft>
                <a:spcPct val="0"/>
              </a:spcAft>
              <a:defRPr sz="2400">
                <a:solidFill>
                  <a:schemeClr val="tx1"/>
                </a:solidFill>
                <a:latin typeface="Cambria" panose="02040503050406030204" pitchFamily="18" charset="0"/>
              </a:defRPr>
            </a:lvl9pPr>
          </a:lstStyle>
          <a:p>
            <a:pPr defTabSz="1217613" fontAlgn="base">
              <a:spcBef>
                <a:spcPct val="0"/>
              </a:spcBef>
              <a:spcAft>
                <a:spcPct val="0"/>
              </a:spcAft>
            </a:pPr>
            <a:fld id="{2F877EA4-767C-4F68-A5BD-93D20ACDD8FF}" type="slidenum">
              <a:rPr lang="en-US" altLang="en-US" sz="1200" smtClean="0">
                <a:latin typeface="Calibri" panose="020F0502020204030204" pitchFamily="34" charset="0"/>
                <a:cs typeface="Arial" panose="020B0604020202020204" pitchFamily="34" charset="0"/>
              </a:rPr>
              <a:pPr defTabSz="1217613" fontAlgn="base">
                <a:spcBef>
                  <a:spcPct val="0"/>
                </a:spcBef>
                <a:spcAft>
                  <a:spcPct val="0"/>
                </a:spcAft>
              </a:pPr>
              <a:t>44</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mbria" panose="02040503050406030204" pitchFamily="18" charset="0"/>
              </a:defRPr>
            </a:lvl1pPr>
            <a:lvl2pPr marL="742950" indent="-285750">
              <a:defRPr sz="2400">
                <a:solidFill>
                  <a:schemeClr val="tx1"/>
                </a:solidFill>
                <a:latin typeface="Cambria" panose="02040503050406030204" pitchFamily="18" charset="0"/>
              </a:defRPr>
            </a:lvl2pPr>
            <a:lvl3pPr marL="1143000" indent="-228600">
              <a:defRPr sz="2400">
                <a:solidFill>
                  <a:schemeClr val="tx1"/>
                </a:solidFill>
                <a:latin typeface="Cambria" panose="02040503050406030204" pitchFamily="18" charset="0"/>
              </a:defRPr>
            </a:lvl3pPr>
            <a:lvl4pPr marL="1600200" indent="-228600">
              <a:defRPr sz="2400">
                <a:solidFill>
                  <a:schemeClr val="tx1"/>
                </a:solidFill>
                <a:latin typeface="Cambria" panose="02040503050406030204" pitchFamily="18" charset="0"/>
              </a:defRPr>
            </a:lvl4pPr>
            <a:lvl5pPr marL="2057400" indent="-228600">
              <a:defRPr sz="2400">
                <a:solidFill>
                  <a:schemeClr val="tx1"/>
                </a:solidFill>
                <a:latin typeface="Cambria" panose="02040503050406030204" pitchFamily="18" charset="0"/>
              </a:defRPr>
            </a:lvl5pPr>
            <a:lvl6pPr marL="2514600" indent="-228600" defTabSz="1217613" eaLnBrk="0" fontAlgn="base" hangingPunct="0">
              <a:spcBef>
                <a:spcPct val="0"/>
              </a:spcBef>
              <a:spcAft>
                <a:spcPct val="0"/>
              </a:spcAft>
              <a:defRPr sz="2400">
                <a:solidFill>
                  <a:schemeClr val="tx1"/>
                </a:solidFill>
                <a:latin typeface="Cambria" panose="02040503050406030204" pitchFamily="18" charset="0"/>
              </a:defRPr>
            </a:lvl6pPr>
            <a:lvl7pPr marL="2971800" indent="-228600" defTabSz="1217613" eaLnBrk="0" fontAlgn="base" hangingPunct="0">
              <a:spcBef>
                <a:spcPct val="0"/>
              </a:spcBef>
              <a:spcAft>
                <a:spcPct val="0"/>
              </a:spcAft>
              <a:defRPr sz="2400">
                <a:solidFill>
                  <a:schemeClr val="tx1"/>
                </a:solidFill>
                <a:latin typeface="Cambria" panose="02040503050406030204" pitchFamily="18" charset="0"/>
              </a:defRPr>
            </a:lvl7pPr>
            <a:lvl8pPr marL="3429000" indent="-228600" defTabSz="1217613" eaLnBrk="0" fontAlgn="base" hangingPunct="0">
              <a:spcBef>
                <a:spcPct val="0"/>
              </a:spcBef>
              <a:spcAft>
                <a:spcPct val="0"/>
              </a:spcAft>
              <a:defRPr sz="2400">
                <a:solidFill>
                  <a:schemeClr val="tx1"/>
                </a:solidFill>
                <a:latin typeface="Cambria" panose="02040503050406030204" pitchFamily="18" charset="0"/>
              </a:defRPr>
            </a:lvl8pPr>
            <a:lvl9pPr marL="3886200" indent="-228600" defTabSz="1217613" eaLnBrk="0" fontAlgn="base" hangingPunct="0">
              <a:spcBef>
                <a:spcPct val="0"/>
              </a:spcBef>
              <a:spcAft>
                <a:spcPct val="0"/>
              </a:spcAft>
              <a:defRPr sz="2400">
                <a:solidFill>
                  <a:schemeClr val="tx1"/>
                </a:solidFill>
                <a:latin typeface="Cambria" panose="02040503050406030204" pitchFamily="18" charset="0"/>
              </a:defRPr>
            </a:lvl9pPr>
          </a:lstStyle>
          <a:p>
            <a:pPr defTabSz="1217613" fontAlgn="base">
              <a:spcBef>
                <a:spcPct val="0"/>
              </a:spcBef>
              <a:spcAft>
                <a:spcPct val="0"/>
              </a:spcAft>
            </a:pPr>
            <a:fld id="{97F7BB49-BC5D-45C7-AA9F-626EBFDDA482}" type="slidenum">
              <a:rPr lang="en-US" altLang="en-US" sz="1200" smtClean="0">
                <a:latin typeface="Calibri" panose="020F0502020204030204" pitchFamily="34" charset="0"/>
                <a:cs typeface="Arial" panose="020B0604020202020204" pitchFamily="34" charset="0"/>
              </a:rPr>
              <a:pPr defTabSz="1217613" fontAlgn="base">
                <a:spcBef>
                  <a:spcPct val="0"/>
                </a:spcBef>
                <a:spcAft>
                  <a:spcPct val="0"/>
                </a:spcAft>
              </a:pPr>
              <a:t>45</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mbria" panose="02040503050406030204" pitchFamily="18" charset="0"/>
              </a:defRPr>
            </a:lvl1pPr>
            <a:lvl2pPr marL="742950" indent="-285750">
              <a:defRPr sz="2400">
                <a:solidFill>
                  <a:schemeClr val="tx1"/>
                </a:solidFill>
                <a:latin typeface="Cambria" panose="02040503050406030204" pitchFamily="18" charset="0"/>
              </a:defRPr>
            </a:lvl2pPr>
            <a:lvl3pPr marL="1143000" indent="-228600">
              <a:defRPr sz="2400">
                <a:solidFill>
                  <a:schemeClr val="tx1"/>
                </a:solidFill>
                <a:latin typeface="Cambria" panose="02040503050406030204" pitchFamily="18" charset="0"/>
              </a:defRPr>
            </a:lvl3pPr>
            <a:lvl4pPr marL="1600200" indent="-228600">
              <a:defRPr sz="2400">
                <a:solidFill>
                  <a:schemeClr val="tx1"/>
                </a:solidFill>
                <a:latin typeface="Cambria" panose="02040503050406030204" pitchFamily="18" charset="0"/>
              </a:defRPr>
            </a:lvl4pPr>
            <a:lvl5pPr marL="2057400" indent="-228600">
              <a:defRPr sz="2400">
                <a:solidFill>
                  <a:schemeClr val="tx1"/>
                </a:solidFill>
                <a:latin typeface="Cambria" panose="02040503050406030204" pitchFamily="18" charset="0"/>
              </a:defRPr>
            </a:lvl5pPr>
            <a:lvl6pPr marL="2514600" indent="-228600" defTabSz="1217613" eaLnBrk="0" fontAlgn="base" hangingPunct="0">
              <a:spcBef>
                <a:spcPct val="0"/>
              </a:spcBef>
              <a:spcAft>
                <a:spcPct val="0"/>
              </a:spcAft>
              <a:defRPr sz="2400">
                <a:solidFill>
                  <a:schemeClr val="tx1"/>
                </a:solidFill>
                <a:latin typeface="Cambria" panose="02040503050406030204" pitchFamily="18" charset="0"/>
              </a:defRPr>
            </a:lvl6pPr>
            <a:lvl7pPr marL="2971800" indent="-228600" defTabSz="1217613" eaLnBrk="0" fontAlgn="base" hangingPunct="0">
              <a:spcBef>
                <a:spcPct val="0"/>
              </a:spcBef>
              <a:spcAft>
                <a:spcPct val="0"/>
              </a:spcAft>
              <a:defRPr sz="2400">
                <a:solidFill>
                  <a:schemeClr val="tx1"/>
                </a:solidFill>
                <a:latin typeface="Cambria" panose="02040503050406030204" pitchFamily="18" charset="0"/>
              </a:defRPr>
            </a:lvl7pPr>
            <a:lvl8pPr marL="3429000" indent="-228600" defTabSz="1217613" eaLnBrk="0" fontAlgn="base" hangingPunct="0">
              <a:spcBef>
                <a:spcPct val="0"/>
              </a:spcBef>
              <a:spcAft>
                <a:spcPct val="0"/>
              </a:spcAft>
              <a:defRPr sz="2400">
                <a:solidFill>
                  <a:schemeClr val="tx1"/>
                </a:solidFill>
                <a:latin typeface="Cambria" panose="02040503050406030204" pitchFamily="18" charset="0"/>
              </a:defRPr>
            </a:lvl8pPr>
            <a:lvl9pPr marL="3886200" indent="-228600" defTabSz="1217613" eaLnBrk="0" fontAlgn="base" hangingPunct="0">
              <a:spcBef>
                <a:spcPct val="0"/>
              </a:spcBef>
              <a:spcAft>
                <a:spcPct val="0"/>
              </a:spcAft>
              <a:defRPr sz="2400">
                <a:solidFill>
                  <a:schemeClr val="tx1"/>
                </a:solidFill>
                <a:latin typeface="Cambria" panose="02040503050406030204" pitchFamily="18" charset="0"/>
              </a:defRPr>
            </a:lvl9pPr>
          </a:lstStyle>
          <a:p>
            <a:pPr defTabSz="1217613" fontAlgn="base">
              <a:spcBef>
                <a:spcPct val="0"/>
              </a:spcBef>
              <a:spcAft>
                <a:spcPct val="0"/>
              </a:spcAft>
            </a:pPr>
            <a:fld id="{4E1F9949-84EF-499B-9232-23261C6D7CDF}" type="slidenum">
              <a:rPr lang="en-US" altLang="en-US" sz="1200" smtClean="0">
                <a:latin typeface="Calibri" panose="020F0502020204030204" pitchFamily="34" charset="0"/>
                <a:cs typeface="Arial" panose="020B0604020202020204" pitchFamily="34" charset="0"/>
              </a:rPr>
              <a:pPr defTabSz="1217613" fontAlgn="base">
                <a:spcBef>
                  <a:spcPct val="0"/>
                </a:spcBef>
                <a:spcAft>
                  <a:spcPct val="0"/>
                </a:spcAft>
              </a:pPr>
              <a:t>46</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mbria" panose="02040503050406030204" pitchFamily="18" charset="0"/>
              </a:defRPr>
            </a:lvl1pPr>
            <a:lvl2pPr marL="742950" indent="-285750">
              <a:defRPr sz="2400">
                <a:solidFill>
                  <a:schemeClr val="tx1"/>
                </a:solidFill>
                <a:latin typeface="Cambria" panose="02040503050406030204" pitchFamily="18" charset="0"/>
              </a:defRPr>
            </a:lvl2pPr>
            <a:lvl3pPr marL="1143000" indent="-228600">
              <a:defRPr sz="2400">
                <a:solidFill>
                  <a:schemeClr val="tx1"/>
                </a:solidFill>
                <a:latin typeface="Cambria" panose="02040503050406030204" pitchFamily="18" charset="0"/>
              </a:defRPr>
            </a:lvl3pPr>
            <a:lvl4pPr marL="1600200" indent="-228600">
              <a:defRPr sz="2400">
                <a:solidFill>
                  <a:schemeClr val="tx1"/>
                </a:solidFill>
                <a:latin typeface="Cambria" panose="02040503050406030204" pitchFamily="18" charset="0"/>
              </a:defRPr>
            </a:lvl4pPr>
            <a:lvl5pPr marL="2057400" indent="-228600">
              <a:defRPr sz="2400">
                <a:solidFill>
                  <a:schemeClr val="tx1"/>
                </a:solidFill>
                <a:latin typeface="Cambria" panose="02040503050406030204" pitchFamily="18" charset="0"/>
              </a:defRPr>
            </a:lvl5pPr>
            <a:lvl6pPr marL="2514600" indent="-228600" defTabSz="1217613" eaLnBrk="0" fontAlgn="base" hangingPunct="0">
              <a:spcBef>
                <a:spcPct val="0"/>
              </a:spcBef>
              <a:spcAft>
                <a:spcPct val="0"/>
              </a:spcAft>
              <a:defRPr sz="2400">
                <a:solidFill>
                  <a:schemeClr val="tx1"/>
                </a:solidFill>
                <a:latin typeface="Cambria" panose="02040503050406030204" pitchFamily="18" charset="0"/>
              </a:defRPr>
            </a:lvl6pPr>
            <a:lvl7pPr marL="2971800" indent="-228600" defTabSz="1217613" eaLnBrk="0" fontAlgn="base" hangingPunct="0">
              <a:spcBef>
                <a:spcPct val="0"/>
              </a:spcBef>
              <a:spcAft>
                <a:spcPct val="0"/>
              </a:spcAft>
              <a:defRPr sz="2400">
                <a:solidFill>
                  <a:schemeClr val="tx1"/>
                </a:solidFill>
                <a:latin typeface="Cambria" panose="02040503050406030204" pitchFamily="18" charset="0"/>
              </a:defRPr>
            </a:lvl7pPr>
            <a:lvl8pPr marL="3429000" indent="-228600" defTabSz="1217613" eaLnBrk="0" fontAlgn="base" hangingPunct="0">
              <a:spcBef>
                <a:spcPct val="0"/>
              </a:spcBef>
              <a:spcAft>
                <a:spcPct val="0"/>
              </a:spcAft>
              <a:defRPr sz="2400">
                <a:solidFill>
                  <a:schemeClr val="tx1"/>
                </a:solidFill>
                <a:latin typeface="Cambria" panose="02040503050406030204" pitchFamily="18" charset="0"/>
              </a:defRPr>
            </a:lvl8pPr>
            <a:lvl9pPr marL="3886200" indent="-228600" defTabSz="1217613" eaLnBrk="0" fontAlgn="base" hangingPunct="0">
              <a:spcBef>
                <a:spcPct val="0"/>
              </a:spcBef>
              <a:spcAft>
                <a:spcPct val="0"/>
              </a:spcAft>
              <a:defRPr sz="2400">
                <a:solidFill>
                  <a:schemeClr val="tx1"/>
                </a:solidFill>
                <a:latin typeface="Cambria" panose="02040503050406030204" pitchFamily="18" charset="0"/>
              </a:defRPr>
            </a:lvl9pPr>
          </a:lstStyle>
          <a:p>
            <a:pPr defTabSz="1217613" fontAlgn="base">
              <a:spcBef>
                <a:spcPct val="0"/>
              </a:spcBef>
              <a:spcAft>
                <a:spcPct val="0"/>
              </a:spcAft>
            </a:pPr>
            <a:fld id="{00A4961D-7285-468B-8732-6200853C52FF}" type="slidenum">
              <a:rPr lang="en-US" altLang="en-US" sz="1200" smtClean="0">
                <a:latin typeface="Calibri" panose="020F0502020204030204" pitchFamily="34" charset="0"/>
                <a:cs typeface="Arial" panose="020B0604020202020204" pitchFamily="34" charset="0"/>
              </a:rPr>
              <a:pPr defTabSz="1217613" fontAlgn="base">
                <a:spcBef>
                  <a:spcPct val="0"/>
                </a:spcBef>
                <a:spcAft>
                  <a:spcPct val="0"/>
                </a:spcAft>
              </a:pPr>
              <a:t>47</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mbria" panose="02040503050406030204" pitchFamily="18" charset="0"/>
              </a:defRPr>
            </a:lvl1pPr>
            <a:lvl2pPr marL="742950" indent="-285750">
              <a:defRPr sz="2400">
                <a:solidFill>
                  <a:schemeClr val="tx1"/>
                </a:solidFill>
                <a:latin typeface="Cambria" panose="02040503050406030204" pitchFamily="18" charset="0"/>
              </a:defRPr>
            </a:lvl2pPr>
            <a:lvl3pPr marL="1143000" indent="-228600">
              <a:defRPr sz="2400">
                <a:solidFill>
                  <a:schemeClr val="tx1"/>
                </a:solidFill>
                <a:latin typeface="Cambria" panose="02040503050406030204" pitchFamily="18" charset="0"/>
              </a:defRPr>
            </a:lvl3pPr>
            <a:lvl4pPr marL="1600200" indent="-228600">
              <a:defRPr sz="2400">
                <a:solidFill>
                  <a:schemeClr val="tx1"/>
                </a:solidFill>
                <a:latin typeface="Cambria" panose="02040503050406030204" pitchFamily="18" charset="0"/>
              </a:defRPr>
            </a:lvl4pPr>
            <a:lvl5pPr marL="2057400" indent="-228600">
              <a:defRPr sz="2400">
                <a:solidFill>
                  <a:schemeClr val="tx1"/>
                </a:solidFill>
                <a:latin typeface="Cambria" panose="02040503050406030204" pitchFamily="18" charset="0"/>
              </a:defRPr>
            </a:lvl5pPr>
            <a:lvl6pPr marL="2514600" indent="-228600" defTabSz="1217613" eaLnBrk="0" fontAlgn="base" hangingPunct="0">
              <a:spcBef>
                <a:spcPct val="0"/>
              </a:spcBef>
              <a:spcAft>
                <a:spcPct val="0"/>
              </a:spcAft>
              <a:defRPr sz="2400">
                <a:solidFill>
                  <a:schemeClr val="tx1"/>
                </a:solidFill>
                <a:latin typeface="Cambria" panose="02040503050406030204" pitchFamily="18" charset="0"/>
              </a:defRPr>
            </a:lvl6pPr>
            <a:lvl7pPr marL="2971800" indent="-228600" defTabSz="1217613" eaLnBrk="0" fontAlgn="base" hangingPunct="0">
              <a:spcBef>
                <a:spcPct val="0"/>
              </a:spcBef>
              <a:spcAft>
                <a:spcPct val="0"/>
              </a:spcAft>
              <a:defRPr sz="2400">
                <a:solidFill>
                  <a:schemeClr val="tx1"/>
                </a:solidFill>
                <a:latin typeface="Cambria" panose="02040503050406030204" pitchFamily="18" charset="0"/>
              </a:defRPr>
            </a:lvl7pPr>
            <a:lvl8pPr marL="3429000" indent="-228600" defTabSz="1217613" eaLnBrk="0" fontAlgn="base" hangingPunct="0">
              <a:spcBef>
                <a:spcPct val="0"/>
              </a:spcBef>
              <a:spcAft>
                <a:spcPct val="0"/>
              </a:spcAft>
              <a:defRPr sz="2400">
                <a:solidFill>
                  <a:schemeClr val="tx1"/>
                </a:solidFill>
                <a:latin typeface="Cambria" panose="02040503050406030204" pitchFamily="18" charset="0"/>
              </a:defRPr>
            </a:lvl8pPr>
            <a:lvl9pPr marL="3886200" indent="-228600" defTabSz="1217613" eaLnBrk="0" fontAlgn="base" hangingPunct="0">
              <a:spcBef>
                <a:spcPct val="0"/>
              </a:spcBef>
              <a:spcAft>
                <a:spcPct val="0"/>
              </a:spcAft>
              <a:defRPr sz="2400">
                <a:solidFill>
                  <a:schemeClr val="tx1"/>
                </a:solidFill>
                <a:latin typeface="Cambria" panose="02040503050406030204" pitchFamily="18" charset="0"/>
              </a:defRPr>
            </a:lvl9pPr>
          </a:lstStyle>
          <a:p>
            <a:pPr defTabSz="1217613" fontAlgn="base">
              <a:spcBef>
                <a:spcPct val="0"/>
              </a:spcBef>
              <a:spcAft>
                <a:spcPct val="0"/>
              </a:spcAft>
            </a:pPr>
            <a:fld id="{027AA2F9-4EBC-4B6E-AECE-D7F06E6E8E38}" type="slidenum">
              <a:rPr lang="en-US" altLang="en-US" sz="1200" smtClean="0">
                <a:latin typeface="Calibri" panose="020F0502020204030204" pitchFamily="34" charset="0"/>
                <a:cs typeface="Arial" panose="020B0604020202020204" pitchFamily="34" charset="0"/>
              </a:rPr>
              <a:pPr defTabSz="1217613" fontAlgn="base">
                <a:spcBef>
                  <a:spcPct val="0"/>
                </a:spcBef>
                <a:spcAft>
                  <a:spcPct val="0"/>
                </a:spcAft>
              </a:pPr>
              <a:t>48</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mbria" panose="02040503050406030204" pitchFamily="18" charset="0"/>
              </a:defRPr>
            </a:lvl1pPr>
            <a:lvl2pPr marL="742950" indent="-285750">
              <a:defRPr sz="2400">
                <a:solidFill>
                  <a:schemeClr val="tx1"/>
                </a:solidFill>
                <a:latin typeface="Cambria" panose="02040503050406030204" pitchFamily="18" charset="0"/>
              </a:defRPr>
            </a:lvl2pPr>
            <a:lvl3pPr marL="1143000" indent="-228600">
              <a:defRPr sz="2400">
                <a:solidFill>
                  <a:schemeClr val="tx1"/>
                </a:solidFill>
                <a:latin typeface="Cambria" panose="02040503050406030204" pitchFamily="18" charset="0"/>
              </a:defRPr>
            </a:lvl3pPr>
            <a:lvl4pPr marL="1600200" indent="-228600">
              <a:defRPr sz="2400">
                <a:solidFill>
                  <a:schemeClr val="tx1"/>
                </a:solidFill>
                <a:latin typeface="Cambria" panose="02040503050406030204" pitchFamily="18" charset="0"/>
              </a:defRPr>
            </a:lvl4pPr>
            <a:lvl5pPr marL="2057400" indent="-228600">
              <a:defRPr sz="2400">
                <a:solidFill>
                  <a:schemeClr val="tx1"/>
                </a:solidFill>
                <a:latin typeface="Cambria" panose="02040503050406030204" pitchFamily="18" charset="0"/>
              </a:defRPr>
            </a:lvl5pPr>
            <a:lvl6pPr marL="2514600" indent="-228600" defTabSz="1217613" eaLnBrk="0" fontAlgn="base" hangingPunct="0">
              <a:spcBef>
                <a:spcPct val="0"/>
              </a:spcBef>
              <a:spcAft>
                <a:spcPct val="0"/>
              </a:spcAft>
              <a:defRPr sz="2400">
                <a:solidFill>
                  <a:schemeClr val="tx1"/>
                </a:solidFill>
                <a:latin typeface="Cambria" panose="02040503050406030204" pitchFamily="18" charset="0"/>
              </a:defRPr>
            </a:lvl6pPr>
            <a:lvl7pPr marL="2971800" indent="-228600" defTabSz="1217613" eaLnBrk="0" fontAlgn="base" hangingPunct="0">
              <a:spcBef>
                <a:spcPct val="0"/>
              </a:spcBef>
              <a:spcAft>
                <a:spcPct val="0"/>
              </a:spcAft>
              <a:defRPr sz="2400">
                <a:solidFill>
                  <a:schemeClr val="tx1"/>
                </a:solidFill>
                <a:latin typeface="Cambria" panose="02040503050406030204" pitchFamily="18" charset="0"/>
              </a:defRPr>
            </a:lvl7pPr>
            <a:lvl8pPr marL="3429000" indent="-228600" defTabSz="1217613" eaLnBrk="0" fontAlgn="base" hangingPunct="0">
              <a:spcBef>
                <a:spcPct val="0"/>
              </a:spcBef>
              <a:spcAft>
                <a:spcPct val="0"/>
              </a:spcAft>
              <a:defRPr sz="2400">
                <a:solidFill>
                  <a:schemeClr val="tx1"/>
                </a:solidFill>
                <a:latin typeface="Cambria" panose="02040503050406030204" pitchFamily="18" charset="0"/>
              </a:defRPr>
            </a:lvl8pPr>
            <a:lvl9pPr marL="3886200" indent="-228600" defTabSz="1217613" eaLnBrk="0" fontAlgn="base" hangingPunct="0">
              <a:spcBef>
                <a:spcPct val="0"/>
              </a:spcBef>
              <a:spcAft>
                <a:spcPct val="0"/>
              </a:spcAft>
              <a:defRPr sz="2400">
                <a:solidFill>
                  <a:schemeClr val="tx1"/>
                </a:solidFill>
                <a:latin typeface="Cambria" panose="02040503050406030204" pitchFamily="18" charset="0"/>
              </a:defRPr>
            </a:lvl9pPr>
          </a:lstStyle>
          <a:p>
            <a:pPr defTabSz="1217613" fontAlgn="base">
              <a:spcBef>
                <a:spcPct val="0"/>
              </a:spcBef>
              <a:spcAft>
                <a:spcPct val="0"/>
              </a:spcAft>
            </a:pPr>
            <a:fld id="{96EF6EA5-9633-43A3-848E-F87895859004}" type="slidenum">
              <a:rPr lang="en-US" altLang="en-US" sz="1200" smtClean="0">
                <a:latin typeface="Calibri" panose="020F0502020204030204" pitchFamily="34" charset="0"/>
                <a:cs typeface="Arial" panose="020B0604020202020204" pitchFamily="34" charset="0"/>
              </a:rPr>
              <a:pPr defTabSz="1217613" fontAlgn="base">
                <a:spcBef>
                  <a:spcPct val="0"/>
                </a:spcBef>
                <a:spcAft>
                  <a:spcPct val="0"/>
                </a:spcAft>
              </a:pPr>
              <a:t>49</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5899946E-6BF3-4625-9ABD-3526FB75878A}" type="slidenum">
              <a:rPr lang="en-US" smtClean="0"/>
              <a:pPr>
                <a:defRPr/>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mbria" panose="02040503050406030204" pitchFamily="18" charset="0"/>
              </a:defRPr>
            </a:lvl1pPr>
            <a:lvl2pPr marL="742950" indent="-285750">
              <a:defRPr sz="2400">
                <a:solidFill>
                  <a:schemeClr val="tx1"/>
                </a:solidFill>
                <a:latin typeface="Cambria" panose="02040503050406030204" pitchFamily="18" charset="0"/>
              </a:defRPr>
            </a:lvl2pPr>
            <a:lvl3pPr marL="1143000" indent="-228600">
              <a:defRPr sz="2400">
                <a:solidFill>
                  <a:schemeClr val="tx1"/>
                </a:solidFill>
                <a:latin typeface="Cambria" panose="02040503050406030204" pitchFamily="18" charset="0"/>
              </a:defRPr>
            </a:lvl3pPr>
            <a:lvl4pPr marL="1600200" indent="-228600">
              <a:defRPr sz="2400">
                <a:solidFill>
                  <a:schemeClr val="tx1"/>
                </a:solidFill>
                <a:latin typeface="Cambria" panose="02040503050406030204" pitchFamily="18" charset="0"/>
              </a:defRPr>
            </a:lvl4pPr>
            <a:lvl5pPr marL="2057400" indent="-228600">
              <a:defRPr sz="2400">
                <a:solidFill>
                  <a:schemeClr val="tx1"/>
                </a:solidFill>
                <a:latin typeface="Cambria" panose="02040503050406030204" pitchFamily="18" charset="0"/>
              </a:defRPr>
            </a:lvl5pPr>
            <a:lvl6pPr marL="2514600" indent="-228600" defTabSz="1217613" eaLnBrk="0" fontAlgn="base" hangingPunct="0">
              <a:spcBef>
                <a:spcPct val="0"/>
              </a:spcBef>
              <a:spcAft>
                <a:spcPct val="0"/>
              </a:spcAft>
              <a:defRPr sz="2400">
                <a:solidFill>
                  <a:schemeClr val="tx1"/>
                </a:solidFill>
                <a:latin typeface="Cambria" panose="02040503050406030204" pitchFamily="18" charset="0"/>
              </a:defRPr>
            </a:lvl6pPr>
            <a:lvl7pPr marL="2971800" indent="-228600" defTabSz="1217613" eaLnBrk="0" fontAlgn="base" hangingPunct="0">
              <a:spcBef>
                <a:spcPct val="0"/>
              </a:spcBef>
              <a:spcAft>
                <a:spcPct val="0"/>
              </a:spcAft>
              <a:defRPr sz="2400">
                <a:solidFill>
                  <a:schemeClr val="tx1"/>
                </a:solidFill>
                <a:latin typeface="Cambria" panose="02040503050406030204" pitchFamily="18" charset="0"/>
              </a:defRPr>
            </a:lvl7pPr>
            <a:lvl8pPr marL="3429000" indent="-228600" defTabSz="1217613" eaLnBrk="0" fontAlgn="base" hangingPunct="0">
              <a:spcBef>
                <a:spcPct val="0"/>
              </a:spcBef>
              <a:spcAft>
                <a:spcPct val="0"/>
              </a:spcAft>
              <a:defRPr sz="2400">
                <a:solidFill>
                  <a:schemeClr val="tx1"/>
                </a:solidFill>
                <a:latin typeface="Cambria" panose="02040503050406030204" pitchFamily="18" charset="0"/>
              </a:defRPr>
            </a:lvl8pPr>
            <a:lvl9pPr marL="3886200" indent="-228600" defTabSz="1217613" eaLnBrk="0" fontAlgn="base" hangingPunct="0">
              <a:spcBef>
                <a:spcPct val="0"/>
              </a:spcBef>
              <a:spcAft>
                <a:spcPct val="0"/>
              </a:spcAft>
              <a:defRPr sz="2400">
                <a:solidFill>
                  <a:schemeClr val="tx1"/>
                </a:solidFill>
                <a:latin typeface="Cambria" panose="02040503050406030204" pitchFamily="18" charset="0"/>
              </a:defRPr>
            </a:lvl9pPr>
          </a:lstStyle>
          <a:p>
            <a:pPr defTabSz="1217613" fontAlgn="base">
              <a:spcBef>
                <a:spcPct val="0"/>
              </a:spcBef>
              <a:spcAft>
                <a:spcPct val="0"/>
              </a:spcAft>
            </a:pPr>
            <a:fld id="{828A4D12-2742-452A-B7D6-1E0122F7B902}" type="slidenum">
              <a:rPr lang="en-US" altLang="en-US" sz="1200" smtClean="0">
                <a:latin typeface="Calibri" panose="020F0502020204030204" pitchFamily="34" charset="0"/>
                <a:cs typeface="Arial" panose="020B0604020202020204" pitchFamily="34" charset="0"/>
              </a:rPr>
              <a:pPr defTabSz="1217613" fontAlgn="base">
                <a:spcBef>
                  <a:spcPct val="0"/>
                </a:spcBef>
                <a:spcAft>
                  <a:spcPct val="0"/>
                </a:spcAft>
              </a:pPr>
              <a:t>50</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mbria" panose="02040503050406030204" pitchFamily="18" charset="0"/>
              </a:defRPr>
            </a:lvl1pPr>
            <a:lvl2pPr marL="742950" indent="-285750">
              <a:defRPr sz="2400">
                <a:solidFill>
                  <a:schemeClr val="tx1"/>
                </a:solidFill>
                <a:latin typeface="Cambria" panose="02040503050406030204" pitchFamily="18" charset="0"/>
              </a:defRPr>
            </a:lvl2pPr>
            <a:lvl3pPr marL="1143000" indent="-228600">
              <a:defRPr sz="2400">
                <a:solidFill>
                  <a:schemeClr val="tx1"/>
                </a:solidFill>
                <a:latin typeface="Cambria" panose="02040503050406030204" pitchFamily="18" charset="0"/>
              </a:defRPr>
            </a:lvl3pPr>
            <a:lvl4pPr marL="1600200" indent="-228600">
              <a:defRPr sz="2400">
                <a:solidFill>
                  <a:schemeClr val="tx1"/>
                </a:solidFill>
                <a:latin typeface="Cambria" panose="02040503050406030204" pitchFamily="18" charset="0"/>
              </a:defRPr>
            </a:lvl4pPr>
            <a:lvl5pPr marL="2057400" indent="-228600">
              <a:defRPr sz="2400">
                <a:solidFill>
                  <a:schemeClr val="tx1"/>
                </a:solidFill>
                <a:latin typeface="Cambria" panose="02040503050406030204" pitchFamily="18" charset="0"/>
              </a:defRPr>
            </a:lvl5pPr>
            <a:lvl6pPr marL="2514600" indent="-228600" defTabSz="1217613" eaLnBrk="0" fontAlgn="base" hangingPunct="0">
              <a:spcBef>
                <a:spcPct val="0"/>
              </a:spcBef>
              <a:spcAft>
                <a:spcPct val="0"/>
              </a:spcAft>
              <a:defRPr sz="2400">
                <a:solidFill>
                  <a:schemeClr val="tx1"/>
                </a:solidFill>
                <a:latin typeface="Cambria" panose="02040503050406030204" pitchFamily="18" charset="0"/>
              </a:defRPr>
            </a:lvl6pPr>
            <a:lvl7pPr marL="2971800" indent="-228600" defTabSz="1217613" eaLnBrk="0" fontAlgn="base" hangingPunct="0">
              <a:spcBef>
                <a:spcPct val="0"/>
              </a:spcBef>
              <a:spcAft>
                <a:spcPct val="0"/>
              </a:spcAft>
              <a:defRPr sz="2400">
                <a:solidFill>
                  <a:schemeClr val="tx1"/>
                </a:solidFill>
                <a:latin typeface="Cambria" panose="02040503050406030204" pitchFamily="18" charset="0"/>
              </a:defRPr>
            </a:lvl7pPr>
            <a:lvl8pPr marL="3429000" indent="-228600" defTabSz="1217613" eaLnBrk="0" fontAlgn="base" hangingPunct="0">
              <a:spcBef>
                <a:spcPct val="0"/>
              </a:spcBef>
              <a:spcAft>
                <a:spcPct val="0"/>
              </a:spcAft>
              <a:defRPr sz="2400">
                <a:solidFill>
                  <a:schemeClr val="tx1"/>
                </a:solidFill>
                <a:latin typeface="Cambria" panose="02040503050406030204" pitchFamily="18" charset="0"/>
              </a:defRPr>
            </a:lvl8pPr>
            <a:lvl9pPr marL="3886200" indent="-228600" defTabSz="1217613" eaLnBrk="0" fontAlgn="base" hangingPunct="0">
              <a:spcBef>
                <a:spcPct val="0"/>
              </a:spcBef>
              <a:spcAft>
                <a:spcPct val="0"/>
              </a:spcAft>
              <a:defRPr sz="2400">
                <a:solidFill>
                  <a:schemeClr val="tx1"/>
                </a:solidFill>
                <a:latin typeface="Cambria" panose="02040503050406030204" pitchFamily="18" charset="0"/>
              </a:defRPr>
            </a:lvl9pPr>
          </a:lstStyle>
          <a:p>
            <a:pPr defTabSz="1217613" fontAlgn="base">
              <a:spcBef>
                <a:spcPct val="0"/>
              </a:spcBef>
              <a:spcAft>
                <a:spcPct val="0"/>
              </a:spcAft>
            </a:pPr>
            <a:fld id="{1B42FCD4-63DD-457F-9AAA-91454FD865B6}" type="slidenum">
              <a:rPr lang="en-US" altLang="en-US" sz="1200" smtClean="0">
                <a:latin typeface="Calibri" panose="020F0502020204030204" pitchFamily="34" charset="0"/>
                <a:cs typeface="Arial" panose="020B0604020202020204" pitchFamily="34" charset="0"/>
              </a:rPr>
              <a:pPr defTabSz="1217613" fontAlgn="base">
                <a:spcBef>
                  <a:spcPct val="0"/>
                </a:spcBef>
                <a:spcAft>
                  <a:spcPct val="0"/>
                </a:spcAft>
              </a:pPr>
              <a:t>51</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mbria" panose="02040503050406030204" pitchFamily="18" charset="0"/>
              </a:defRPr>
            </a:lvl1pPr>
            <a:lvl2pPr marL="742950" indent="-285750">
              <a:defRPr sz="2400">
                <a:solidFill>
                  <a:schemeClr val="tx1"/>
                </a:solidFill>
                <a:latin typeface="Cambria" panose="02040503050406030204" pitchFamily="18" charset="0"/>
              </a:defRPr>
            </a:lvl2pPr>
            <a:lvl3pPr marL="1143000" indent="-228600">
              <a:defRPr sz="2400">
                <a:solidFill>
                  <a:schemeClr val="tx1"/>
                </a:solidFill>
                <a:latin typeface="Cambria" panose="02040503050406030204" pitchFamily="18" charset="0"/>
              </a:defRPr>
            </a:lvl3pPr>
            <a:lvl4pPr marL="1600200" indent="-228600">
              <a:defRPr sz="2400">
                <a:solidFill>
                  <a:schemeClr val="tx1"/>
                </a:solidFill>
                <a:latin typeface="Cambria" panose="02040503050406030204" pitchFamily="18" charset="0"/>
              </a:defRPr>
            </a:lvl4pPr>
            <a:lvl5pPr marL="2057400" indent="-228600">
              <a:defRPr sz="2400">
                <a:solidFill>
                  <a:schemeClr val="tx1"/>
                </a:solidFill>
                <a:latin typeface="Cambria" panose="02040503050406030204" pitchFamily="18" charset="0"/>
              </a:defRPr>
            </a:lvl5pPr>
            <a:lvl6pPr marL="2514600" indent="-228600" defTabSz="1217613" eaLnBrk="0" fontAlgn="base" hangingPunct="0">
              <a:spcBef>
                <a:spcPct val="0"/>
              </a:spcBef>
              <a:spcAft>
                <a:spcPct val="0"/>
              </a:spcAft>
              <a:defRPr sz="2400">
                <a:solidFill>
                  <a:schemeClr val="tx1"/>
                </a:solidFill>
                <a:latin typeface="Cambria" panose="02040503050406030204" pitchFamily="18" charset="0"/>
              </a:defRPr>
            </a:lvl6pPr>
            <a:lvl7pPr marL="2971800" indent="-228600" defTabSz="1217613" eaLnBrk="0" fontAlgn="base" hangingPunct="0">
              <a:spcBef>
                <a:spcPct val="0"/>
              </a:spcBef>
              <a:spcAft>
                <a:spcPct val="0"/>
              </a:spcAft>
              <a:defRPr sz="2400">
                <a:solidFill>
                  <a:schemeClr val="tx1"/>
                </a:solidFill>
                <a:latin typeface="Cambria" panose="02040503050406030204" pitchFamily="18" charset="0"/>
              </a:defRPr>
            </a:lvl7pPr>
            <a:lvl8pPr marL="3429000" indent="-228600" defTabSz="1217613" eaLnBrk="0" fontAlgn="base" hangingPunct="0">
              <a:spcBef>
                <a:spcPct val="0"/>
              </a:spcBef>
              <a:spcAft>
                <a:spcPct val="0"/>
              </a:spcAft>
              <a:defRPr sz="2400">
                <a:solidFill>
                  <a:schemeClr val="tx1"/>
                </a:solidFill>
                <a:latin typeface="Cambria" panose="02040503050406030204" pitchFamily="18" charset="0"/>
              </a:defRPr>
            </a:lvl8pPr>
            <a:lvl9pPr marL="3886200" indent="-228600" defTabSz="1217613" eaLnBrk="0" fontAlgn="base" hangingPunct="0">
              <a:spcBef>
                <a:spcPct val="0"/>
              </a:spcBef>
              <a:spcAft>
                <a:spcPct val="0"/>
              </a:spcAft>
              <a:defRPr sz="2400">
                <a:solidFill>
                  <a:schemeClr val="tx1"/>
                </a:solidFill>
                <a:latin typeface="Cambria" panose="02040503050406030204" pitchFamily="18" charset="0"/>
              </a:defRPr>
            </a:lvl9pPr>
          </a:lstStyle>
          <a:p>
            <a:pPr defTabSz="1217613" fontAlgn="base">
              <a:spcBef>
                <a:spcPct val="0"/>
              </a:spcBef>
              <a:spcAft>
                <a:spcPct val="0"/>
              </a:spcAft>
            </a:pPr>
            <a:fld id="{98A91487-A72D-4252-91FE-249DEFE506DD}" type="slidenum">
              <a:rPr lang="en-US" altLang="en-US" sz="1200" smtClean="0">
                <a:latin typeface="Calibri" panose="020F0502020204030204" pitchFamily="34" charset="0"/>
                <a:cs typeface="Arial" panose="020B0604020202020204" pitchFamily="34" charset="0"/>
              </a:rPr>
              <a:pPr defTabSz="1217613" fontAlgn="base">
                <a:spcBef>
                  <a:spcPct val="0"/>
                </a:spcBef>
                <a:spcAft>
                  <a:spcPct val="0"/>
                </a:spcAft>
              </a:pPr>
              <a:t>52</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mbria" panose="02040503050406030204" pitchFamily="18" charset="0"/>
              </a:defRPr>
            </a:lvl1pPr>
            <a:lvl2pPr marL="742950" indent="-285750">
              <a:defRPr sz="2400">
                <a:solidFill>
                  <a:schemeClr val="tx1"/>
                </a:solidFill>
                <a:latin typeface="Cambria" panose="02040503050406030204" pitchFamily="18" charset="0"/>
              </a:defRPr>
            </a:lvl2pPr>
            <a:lvl3pPr marL="1143000" indent="-228600">
              <a:defRPr sz="2400">
                <a:solidFill>
                  <a:schemeClr val="tx1"/>
                </a:solidFill>
                <a:latin typeface="Cambria" panose="02040503050406030204" pitchFamily="18" charset="0"/>
              </a:defRPr>
            </a:lvl3pPr>
            <a:lvl4pPr marL="1600200" indent="-228600">
              <a:defRPr sz="2400">
                <a:solidFill>
                  <a:schemeClr val="tx1"/>
                </a:solidFill>
                <a:latin typeface="Cambria" panose="02040503050406030204" pitchFamily="18" charset="0"/>
              </a:defRPr>
            </a:lvl4pPr>
            <a:lvl5pPr marL="2057400" indent="-228600">
              <a:defRPr sz="2400">
                <a:solidFill>
                  <a:schemeClr val="tx1"/>
                </a:solidFill>
                <a:latin typeface="Cambria" panose="02040503050406030204" pitchFamily="18" charset="0"/>
              </a:defRPr>
            </a:lvl5pPr>
            <a:lvl6pPr marL="2514600" indent="-228600" defTabSz="1217613" eaLnBrk="0" fontAlgn="base" hangingPunct="0">
              <a:spcBef>
                <a:spcPct val="0"/>
              </a:spcBef>
              <a:spcAft>
                <a:spcPct val="0"/>
              </a:spcAft>
              <a:defRPr sz="2400">
                <a:solidFill>
                  <a:schemeClr val="tx1"/>
                </a:solidFill>
                <a:latin typeface="Cambria" panose="02040503050406030204" pitchFamily="18" charset="0"/>
              </a:defRPr>
            </a:lvl6pPr>
            <a:lvl7pPr marL="2971800" indent="-228600" defTabSz="1217613" eaLnBrk="0" fontAlgn="base" hangingPunct="0">
              <a:spcBef>
                <a:spcPct val="0"/>
              </a:spcBef>
              <a:spcAft>
                <a:spcPct val="0"/>
              </a:spcAft>
              <a:defRPr sz="2400">
                <a:solidFill>
                  <a:schemeClr val="tx1"/>
                </a:solidFill>
                <a:latin typeface="Cambria" panose="02040503050406030204" pitchFamily="18" charset="0"/>
              </a:defRPr>
            </a:lvl7pPr>
            <a:lvl8pPr marL="3429000" indent="-228600" defTabSz="1217613" eaLnBrk="0" fontAlgn="base" hangingPunct="0">
              <a:spcBef>
                <a:spcPct val="0"/>
              </a:spcBef>
              <a:spcAft>
                <a:spcPct val="0"/>
              </a:spcAft>
              <a:defRPr sz="2400">
                <a:solidFill>
                  <a:schemeClr val="tx1"/>
                </a:solidFill>
                <a:latin typeface="Cambria" panose="02040503050406030204" pitchFamily="18" charset="0"/>
              </a:defRPr>
            </a:lvl8pPr>
            <a:lvl9pPr marL="3886200" indent="-228600" defTabSz="1217613" eaLnBrk="0" fontAlgn="base" hangingPunct="0">
              <a:spcBef>
                <a:spcPct val="0"/>
              </a:spcBef>
              <a:spcAft>
                <a:spcPct val="0"/>
              </a:spcAft>
              <a:defRPr sz="2400">
                <a:solidFill>
                  <a:schemeClr val="tx1"/>
                </a:solidFill>
                <a:latin typeface="Cambria" panose="02040503050406030204" pitchFamily="18" charset="0"/>
              </a:defRPr>
            </a:lvl9pPr>
          </a:lstStyle>
          <a:p>
            <a:pPr defTabSz="1217613" fontAlgn="base">
              <a:spcBef>
                <a:spcPct val="0"/>
              </a:spcBef>
              <a:spcAft>
                <a:spcPct val="0"/>
              </a:spcAft>
            </a:pPr>
            <a:fld id="{FFA76313-E2A8-4989-8BBC-EDFFC201C57A}" type="slidenum">
              <a:rPr lang="en-US" altLang="en-US" sz="1200" smtClean="0">
                <a:latin typeface="Calibri" panose="020F0502020204030204" pitchFamily="34" charset="0"/>
                <a:cs typeface="Arial" panose="020B0604020202020204" pitchFamily="34" charset="0"/>
              </a:rPr>
              <a:pPr defTabSz="1217613" fontAlgn="base">
                <a:spcBef>
                  <a:spcPct val="0"/>
                </a:spcBef>
                <a:spcAft>
                  <a:spcPct val="0"/>
                </a:spcAft>
              </a:pPr>
              <a:t>53</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mbria" panose="02040503050406030204" pitchFamily="18" charset="0"/>
              </a:defRPr>
            </a:lvl1pPr>
            <a:lvl2pPr marL="742950" indent="-285750">
              <a:defRPr sz="2400">
                <a:solidFill>
                  <a:schemeClr val="tx1"/>
                </a:solidFill>
                <a:latin typeface="Cambria" panose="02040503050406030204" pitchFamily="18" charset="0"/>
              </a:defRPr>
            </a:lvl2pPr>
            <a:lvl3pPr marL="1143000" indent="-228600">
              <a:defRPr sz="2400">
                <a:solidFill>
                  <a:schemeClr val="tx1"/>
                </a:solidFill>
                <a:latin typeface="Cambria" panose="02040503050406030204" pitchFamily="18" charset="0"/>
              </a:defRPr>
            </a:lvl3pPr>
            <a:lvl4pPr marL="1600200" indent="-228600">
              <a:defRPr sz="2400">
                <a:solidFill>
                  <a:schemeClr val="tx1"/>
                </a:solidFill>
                <a:latin typeface="Cambria" panose="02040503050406030204" pitchFamily="18" charset="0"/>
              </a:defRPr>
            </a:lvl4pPr>
            <a:lvl5pPr marL="2057400" indent="-228600">
              <a:defRPr sz="2400">
                <a:solidFill>
                  <a:schemeClr val="tx1"/>
                </a:solidFill>
                <a:latin typeface="Cambria" panose="02040503050406030204" pitchFamily="18" charset="0"/>
              </a:defRPr>
            </a:lvl5pPr>
            <a:lvl6pPr marL="2514600" indent="-228600" defTabSz="1217613" eaLnBrk="0" fontAlgn="base" hangingPunct="0">
              <a:spcBef>
                <a:spcPct val="0"/>
              </a:spcBef>
              <a:spcAft>
                <a:spcPct val="0"/>
              </a:spcAft>
              <a:defRPr sz="2400">
                <a:solidFill>
                  <a:schemeClr val="tx1"/>
                </a:solidFill>
                <a:latin typeface="Cambria" panose="02040503050406030204" pitchFamily="18" charset="0"/>
              </a:defRPr>
            </a:lvl6pPr>
            <a:lvl7pPr marL="2971800" indent="-228600" defTabSz="1217613" eaLnBrk="0" fontAlgn="base" hangingPunct="0">
              <a:spcBef>
                <a:spcPct val="0"/>
              </a:spcBef>
              <a:spcAft>
                <a:spcPct val="0"/>
              </a:spcAft>
              <a:defRPr sz="2400">
                <a:solidFill>
                  <a:schemeClr val="tx1"/>
                </a:solidFill>
                <a:latin typeface="Cambria" panose="02040503050406030204" pitchFamily="18" charset="0"/>
              </a:defRPr>
            </a:lvl7pPr>
            <a:lvl8pPr marL="3429000" indent="-228600" defTabSz="1217613" eaLnBrk="0" fontAlgn="base" hangingPunct="0">
              <a:spcBef>
                <a:spcPct val="0"/>
              </a:spcBef>
              <a:spcAft>
                <a:spcPct val="0"/>
              </a:spcAft>
              <a:defRPr sz="2400">
                <a:solidFill>
                  <a:schemeClr val="tx1"/>
                </a:solidFill>
                <a:latin typeface="Cambria" panose="02040503050406030204" pitchFamily="18" charset="0"/>
              </a:defRPr>
            </a:lvl8pPr>
            <a:lvl9pPr marL="3886200" indent="-228600" defTabSz="1217613" eaLnBrk="0" fontAlgn="base" hangingPunct="0">
              <a:spcBef>
                <a:spcPct val="0"/>
              </a:spcBef>
              <a:spcAft>
                <a:spcPct val="0"/>
              </a:spcAft>
              <a:defRPr sz="2400">
                <a:solidFill>
                  <a:schemeClr val="tx1"/>
                </a:solidFill>
                <a:latin typeface="Cambria" panose="02040503050406030204" pitchFamily="18" charset="0"/>
              </a:defRPr>
            </a:lvl9pPr>
          </a:lstStyle>
          <a:p>
            <a:pPr defTabSz="1217613" fontAlgn="base">
              <a:spcBef>
                <a:spcPct val="0"/>
              </a:spcBef>
              <a:spcAft>
                <a:spcPct val="0"/>
              </a:spcAft>
            </a:pPr>
            <a:fld id="{998F3B3F-1E8C-4C34-8D71-E47FCEC68F25}" type="slidenum">
              <a:rPr lang="en-US" altLang="en-US" sz="1200" smtClean="0">
                <a:latin typeface="Calibri" panose="020F0502020204030204" pitchFamily="34" charset="0"/>
                <a:cs typeface="Arial" panose="020B0604020202020204" pitchFamily="34" charset="0"/>
              </a:rPr>
              <a:pPr defTabSz="1217613" fontAlgn="base">
                <a:spcBef>
                  <a:spcPct val="0"/>
                </a:spcBef>
                <a:spcAft>
                  <a:spcPct val="0"/>
                </a:spcAft>
              </a:pPr>
              <a:t>54</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mbria" panose="02040503050406030204" pitchFamily="18" charset="0"/>
              </a:defRPr>
            </a:lvl1pPr>
            <a:lvl2pPr marL="742950" indent="-285750">
              <a:defRPr sz="2400">
                <a:solidFill>
                  <a:schemeClr val="tx1"/>
                </a:solidFill>
                <a:latin typeface="Cambria" panose="02040503050406030204" pitchFamily="18" charset="0"/>
              </a:defRPr>
            </a:lvl2pPr>
            <a:lvl3pPr marL="1143000" indent="-228600">
              <a:defRPr sz="2400">
                <a:solidFill>
                  <a:schemeClr val="tx1"/>
                </a:solidFill>
                <a:latin typeface="Cambria" panose="02040503050406030204" pitchFamily="18" charset="0"/>
              </a:defRPr>
            </a:lvl3pPr>
            <a:lvl4pPr marL="1600200" indent="-228600">
              <a:defRPr sz="2400">
                <a:solidFill>
                  <a:schemeClr val="tx1"/>
                </a:solidFill>
                <a:latin typeface="Cambria" panose="02040503050406030204" pitchFamily="18" charset="0"/>
              </a:defRPr>
            </a:lvl4pPr>
            <a:lvl5pPr marL="2057400" indent="-228600">
              <a:defRPr sz="2400">
                <a:solidFill>
                  <a:schemeClr val="tx1"/>
                </a:solidFill>
                <a:latin typeface="Cambria" panose="02040503050406030204" pitchFamily="18" charset="0"/>
              </a:defRPr>
            </a:lvl5pPr>
            <a:lvl6pPr marL="2514600" indent="-228600" defTabSz="1217613" eaLnBrk="0" fontAlgn="base" hangingPunct="0">
              <a:spcBef>
                <a:spcPct val="0"/>
              </a:spcBef>
              <a:spcAft>
                <a:spcPct val="0"/>
              </a:spcAft>
              <a:defRPr sz="2400">
                <a:solidFill>
                  <a:schemeClr val="tx1"/>
                </a:solidFill>
                <a:latin typeface="Cambria" panose="02040503050406030204" pitchFamily="18" charset="0"/>
              </a:defRPr>
            </a:lvl6pPr>
            <a:lvl7pPr marL="2971800" indent="-228600" defTabSz="1217613" eaLnBrk="0" fontAlgn="base" hangingPunct="0">
              <a:spcBef>
                <a:spcPct val="0"/>
              </a:spcBef>
              <a:spcAft>
                <a:spcPct val="0"/>
              </a:spcAft>
              <a:defRPr sz="2400">
                <a:solidFill>
                  <a:schemeClr val="tx1"/>
                </a:solidFill>
                <a:latin typeface="Cambria" panose="02040503050406030204" pitchFamily="18" charset="0"/>
              </a:defRPr>
            </a:lvl7pPr>
            <a:lvl8pPr marL="3429000" indent="-228600" defTabSz="1217613" eaLnBrk="0" fontAlgn="base" hangingPunct="0">
              <a:spcBef>
                <a:spcPct val="0"/>
              </a:spcBef>
              <a:spcAft>
                <a:spcPct val="0"/>
              </a:spcAft>
              <a:defRPr sz="2400">
                <a:solidFill>
                  <a:schemeClr val="tx1"/>
                </a:solidFill>
                <a:latin typeface="Cambria" panose="02040503050406030204" pitchFamily="18" charset="0"/>
              </a:defRPr>
            </a:lvl8pPr>
            <a:lvl9pPr marL="3886200" indent="-228600" defTabSz="1217613" eaLnBrk="0" fontAlgn="base" hangingPunct="0">
              <a:spcBef>
                <a:spcPct val="0"/>
              </a:spcBef>
              <a:spcAft>
                <a:spcPct val="0"/>
              </a:spcAft>
              <a:defRPr sz="2400">
                <a:solidFill>
                  <a:schemeClr val="tx1"/>
                </a:solidFill>
                <a:latin typeface="Cambria" panose="02040503050406030204" pitchFamily="18" charset="0"/>
              </a:defRPr>
            </a:lvl9pPr>
          </a:lstStyle>
          <a:p>
            <a:pPr defTabSz="1217613" fontAlgn="base">
              <a:spcBef>
                <a:spcPct val="0"/>
              </a:spcBef>
              <a:spcAft>
                <a:spcPct val="0"/>
              </a:spcAft>
            </a:pPr>
            <a:fld id="{1295D8A0-B67D-4717-A50C-3A408B9DAA58}" type="slidenum">
              <a:rPr lang="en-US" altLang="en-US" sz="1200" smtClean="0">
                <a:latin typeface="Calibri" panose="020F0502020204030204" pitchFamily="34" charset="0"/>
                <a:cs typeface="Arial" panose="020B0604020202020204" pitchFamily="34" charset="0"/>
              </a:rPr>
              <a:pPr defTabSz="1217613" fontAlgn="base">
                <a:spcBef>
                  <a:spcPct val="0"/>
                </a:spcBef>
                <a:spcAft>
                  <a:spcPct val="0"/>
                </a:spcAft>
              </a:pPr>
              <a:t>55</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mbria" panose="02040503050406030204" pitchFamily="18" charset="0"/>
              </a:defRPr>
            </a:lvl1pPr>
            <a:lvl2pPr marL="742950" indent="-285750">
              <a:defRPr sz="2400">
                <a:solidFill>
                  <a:schemeClr val="tx1"/>
                </a:solidFill>
                <a:latin typeface="Cambria" panose="02040503050406030204" pitchFamily="18" charset="0"/>
              </a:defRPr>
            </a:lvl2pPr>
            <a:lvl3pPr marL="1143000" indent="-228600">
              <a:defRPr sz="2400">
                <a:solidFill>
                  <a:schemeClr val="tx1"/>
                </a:solidFill>
                <a:latin typeface="Cambria" panose="02040503050406030204" pitchFamily="18" charset="0"/>
              </a:defRPr>
            </a:lvl3pPr>
            <a:lvl4pPr marL="1600200" indent="-228600">
              <a:defRPr sz="2400">
                <a:solidFill>
                  <a:schemeClr val="tx1"/>
                </a:solidFill>
                <a:latin typeface="Cambria" panose="02040503050406030204" pitchFamily="18" charset="0"/>
              </a:defRPr>
            </a:lvl4pPr>
            <a:lvl5pPr marL="2057400" indent="-228600">
              <a:defRPr sz="2400">
                <a:solidFill>
                  <a:schemeClr val="tx1"/>
                </a:solidFill>
                <a:latin typeface="Cambria" panose="02040503050406030204" pitchFamily="18" charset="0"/>
              </a:defRPr>
            </a:lvl5pPr>
            <a:lvl6pPr marL="2514600" indent="-228600" defTabSz="1217613" eaLnBrk="0" fontAlgn="base" hangingPunct="0">
              <a:spcBef>
                <a:spcPct val="0"/>
              </a:spcBef>
              <a:spcAft>
                <a:spcPct val="0"/>
              </a:spcAft>
              <a:defRPr sz="2400">
                <a:solidFill>
                  <a:schemeClr val="tx1"/>
                </a:solidFill>
                <a:latin typeface="Cambria" panose="02040503050406030204" pitchFamily="18" charset="0"/>
              </a:defRPr>
            </a:lvl6pPr>
            <a:lvl7pPr marL="2971800" indent="-228600" defTabSz="1217613" eaLnBrk="0" fontAlgn="base" hangingPunct="0">
              <a:spcBef>
                <a:spcPct val="0"/>
              </a:spcBef>
              <a:spcAft>
                <a:spcPct val="0"/>
              </a:spcAft>
              <a:defRPr sz="2400">
                <a:solidFill>
                  <a:schemeClr val="tx1"/>
                </a:solidFill>
                <a:latin typeface="Cambria" panose="02040503050406030204" pitchFamily="18" charset="0"/>
              </a:defRPr>
            </a:lvl7pPr>
            <a:lvl8pPr marL="3429000" indent="-228600" defTabSz="1217613" eaLnBrk="0" fontAlgn="base" hangingPunct="0">
              <a:spcBef>
                <a:spcPct val="0"/>
              </a:spcBef>
              <a:spcAft>
                <a:spcPct val="0"/>
              </a:spcAft>
              <a:defRPr sz="2400">
                <a:solidFill>
                  <a:schemeClr val="tx1"/>
                </a:solidFill>
                <a:latin typeface="Cambria" panose="02040503050406030204" pitchFamily="18" charset="0"/>
              </a:defRPr>
            </a:lvl8pPr>
            <a:lvl9pPr marL="3886200" indent="-228600" defTabSz="1217613" eaLnBrk="0" fontAlgn="base" hangingPunct="0">
              <a:spcBef>
                <a:spcPct val="0"/>
              </a:spcBef>
              <a:spcAft>
                <a:spcPct val="0"/>
              </a:spcAft>
              <a:defRPr sz="2400">
                <a:solidFill>
                  <a:schemeClr val="tx1"/>
                </a:solidFill>
                <a:latin typeface="Cambria" panose="02040503050406030204" pitchFamily="18" charset="0"/>
              </a:defRPr>
            </a:lvl9pPr>
          </a:lstStyle>
          <a:p>
            <a:pPr defTabSz="1217613" fontAlgn="base">
              <a:spcBef>
                <a:spcPct val="0"/>
              </a:spcBef>
              <a:spcAft>
                <a:spcPct val="0"/>
              </a:spcAft>
            </a:pPr>
            <a:fld id="{257198F1-F81C-409C-A0B7-8FF6B2640930}" type="slidenum">
              <a:rPr lang="en-US" altLang="en-US" sz="1200" smtClean="0">
                <a:latin typeface="Calibri" panose="020F0502020204030204" pitchFamily="34" charset="0"/>
                <a:cs typeface="Arial" panose="020B0604020202020204" pitchFamily="34" charset="0"/>
              </a:rPr>
              <a:pPr defTabSz="1217613" fontAlgn="base">
                <a:spcBef>
                  <a:spcPct val="0"/>
                </a:spcBef>
                <a:spcAft>
                  <a:spcPct val="0"/>
                </a:spcAft>
              </a:pPr>
              <a:t>56</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mbria" panose="02040503050406030204" pitchFamily="18" charset="0"/>
              </a:defRPr>
            </a:lvl1pPr>
            <a:lvl2pPr marL="742950" indent="-285750">
              <a:defRPr sz="2400">
                <a:solidFill>
                  <a:schemeClr val="tx1"/>
                </a:solidFill>
                <a:latin typeface="Cambria" panose="02040503050406030204" pitchFamily="18" charset="0"/>
              </a:defRPr>
            </a:lvl2pPr>
            <a:lvl3pPr marL="1143000" indent="-228600">
              <a:defRPr sz="2400">
                <a:solidFill>
                  <a:schemeClr val="tx1"/>
                </a:solidFill>
                <a:latin typeface="Cambria" panose="02040503050406030204" pitchFamily="18" charset="0"/>
              </a:defRPr>
            </a:lvl3pPr>
            <a:lvl4pPr marL="1600200" indent="-228600">
              <a:defRPr sz="2400">
                <a:solidFill>
                  <a:schemeClr val="tx1"/>
                </a:solidFill>
                <a:latin typeface="Cambria" panose="02040503050406030204" pitchFamily="18" charset="0"/>
              </a:defRPr>
            </a:lvl4pPr>
            <a:lvl5pPr marL="2057400" indent="-228600">
              <a:defRPr sz="2400">
                <a:solidFill>
                  <a:schemeClr val="tx1"/>
                </a:solidFill>
                <a:latin typeface="Cambria" panose="02040503050406030204" pitchFamily="18" charset="0"/>
              </a:defRPr>
            </a:lvl5pPr>
            <a:lvl6pPr marL="2514600" indent="-228600" defTabSz="1217613" eaLnBrk="0" fontAlgn="base" hangingPunct="0">
              <a:spcBef>
                <a:spcPct val="0"/>
              </a:spcBef>
              <a:spcAft>
                <a:spcPct val="0"/>
              </a:spcAft>
              <a:defRPr sz="2400">
                <a:solidFill>
                  <a:schemeClr val="tx1"/>
                </a:solidFill>
                <a:latin typeface="Cambria" panose="02040503050406030204" pitchFamily="18" charset="0"/>
              </a:defRPr>
            </a:lvl6pPr>
            <a:lvl7pPr marL="2971800" indent="-228600" defTabSz="1217613" eaLnBrk="0" fontAlgn="base" hangingPunct="0">
              <a:spcBef>
                <a:spcPct val="0"/>
              </a:spcBef>
              <a:spcAft>
                <a:spcPct val="0"/>
              </a:spcAft>
              <a:defRPr sz="2400">
                <a:solidFill>
                  <a:schemeClr val="tx1"/>
                </a:solidFill>
                <a:latin typeface="Cambria" panose="02040503050406030204" pitchFamily="18" charset="0"/>
              </a:defRPr>
            </a:lvl7pPr>
            <a:lvl8pPr marL="3429000" indent="-228600" defTabSz="1217613" eaLnBrk="0" fontAlgn="base" hangingPunct="0">
              <a:spcBef>
                <a:spcPct val="0"/>
              </a:spcBef>
              <a:spcAft>
                <a:spcPct val="0"/>
              </a:spcAft>
              <a:defRPr sz="2400">
                <a:solidFill>
                  <a:schemeClr val="tx1"/>
                </a:solidFill>
                <a:latin typeface="Cambria" panose="02040503050406030204" pitchFamily="18" charset="0"/>
              </a:defRPr>
            </a:lvl8pPr>
            <a:lvl9pPr marL="3886200" indent="-228600" defTabSz="1217613" eaLnBrk="0" fontAlgn="base" hangingPunct="0">
              <a:spcBef>
                <a:spcPct val="0"/>
              </a:spcBef>
              <a:spcAft>
                <a:spcPct val="0"/>
              </a:spcAft>
              <a:defRPr sz="2400">
                <a:solidFill>
                  <a:schemeClr val="tx1"/>
                </a:solidFill>
                <a:latin typeface="Cambria" panose="02040503050406030204" pitchFamily="18" charset="0"/>
              </a:defRPr>
            </a:lvl9pPr>
          </a:lstStyle>
          <a:p>
            <a:pPr defTabSz="1217613" fontAlgn="base">
              <a:spcBef>
                <a:spcPct val="0"/>
              </a:spcBef>
              <a:spcAft>
                <a:spcPct val="0"/>
              </a:spcAft>
            </a:pPr>
            <a:fld id="{09159191-763F-4227-AD86-E0E9EB866190}" type="slidenum">
              <a:rPr lang="en-US" altLang="en-US" sz="1200" smtClean="0">
                <a:latin typeface="Calibri" panose="020F0502020204030204" pitchFamily="34" charset="0"/>
                <a:cs typeface="Arial" panose="020B0604020202020204" pitchFamily="34" charset="0"/>
              </a:rPr>
              <a:pPr defTabSz="1217613" fontAlgn="base">
                <a:spcBef>
                  <a:spcPct val="0"/>
                </a:spcBef>
                <a:spcAft>
                  <a:spcPct val="0"/>
                </a:spcAft>
              </a:pPr>
              <a:t>57</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mbria" panose="02040503050406030204" pitchFamily="18" charset="0"/>
              </a:defRPr>
            </a:lvl1pPr>
            <a:lvl2pPr marL="742950" indent="-285750">
              <a:defRPr sz="2400">
                <a:solidFill>
                  <a:schemeClr val="tx1"/>
                </a:solidFill>
                <a:latin typeface="Cambria" panose="02040503050406030204" pitchFamily="18" charset="0"/>
              </a:defRPr>
            </a:lvl2pPr>
            <a:lvl3pPr marL="1143000" indent="-228600">
              <a:defRPr sz="2400">
                <a:solidFill>
                  <a:schemeClr val="tx1"/>
                </a:solidFill>
                <a:latin typeface="Cambria" panose="02040503050406030204" pitchFamily="18" charset="0"/>
              </a:defRPr>
            </a:lvl3pPr>
            <a:lvl4pPr marL="1600200" indent="-228600">
              <a:defRPr sz="2400">
                <a:solidFill>
                  <a:schemeClr val="tx1"/>
                </a:solidFill>
                <a:latin typeface="Cambria" panose="02040503050406030204" pitchFamily="18" charset="0"/>
              </a:defRPr>
            </a:lvl4pPr>
            <a:lvl5pPr marL="2057400" indent="-228600">
              <a:defRPr sz="2400">
                <a:solidFill>
                  <a:schemeClr val="tx1"/>
                </a:solidFill>
                <a:latin typeface="Cambria" panose="02040503050406030204" pitchFamily="18" charset="0"/>
              </a:defRPr>
            </a:lvl5pPr>
            <a:lvl6pPr marL="2514600" indent="-228600" defTabSz="1217613" eaLnBrk="0" fontAlgn="base" hangingPunct="0">
              <a:spcBef>
                <a:spcPct val="0"/>
              </a:spcBef>
              <a:spcAft>
                <a:spcPct val="0"/>
              </a:spcAft>
              <a:defRPr sz="2400">
                <a:solidFill>
                  <a:schemeClr val="tx1"/>
                </a:solidFill>
                <a:latin typeface="Cambria" panose="02040503050406030204" pitchFamily="18" charset="0"/>
              </a:defRPr>
            </a:lvl6pPr>
            <a:lvl7pPr marL="2971800" indent="-228600" defTabSz="1217613" eaLnBrk="0" fontAlgn="base" hangingPunct="0">
              <a:spcBef>
                <a:spcPct val="0"/>
              </a:spcBef>
              <a:spcAft>
                <a:spcPct val="0"/>
              </a:spcAft>
              <a:defRPr sz="2400">
                <a:solidFill>
                  <a:schemeClr val="tx1"/>
                </a:solidFill>
                <a:latin typeface="Cambria" panose="02040503050406030204" pitchFamily="18" charset="0"/>
              </a:defRPr>
            </a:lvl7pPr>
            <a:lvl8pPr marL="3429000" indent="-228600" defTabSz="1217613" eaLnBrk="0" fontAlgn="base" hangingPunct="0">
              <a:spcBef>
                <a:spcPct val="0"/>
              </a:spcBef>
              <a:spcAft>
                <a:spcPct val="0"/>
              </a:spcAft>
              <a:defRPr sz="2400">
                <a:solidFill>
                  <a:schemeClr val="tx1"/>
                </a:solidFill>
                <a:latin typeface="Cambria" panose="02040503050406030204" pitchFamily="18" charset="0"/>
              </a:defRPr>
            </a:lvl8pPr>
            <a:lvl9pPr marL="3886200" indent="-228600" defTabSz="1217613" eaLnBrk="0" fontAlgn="base" hangingPunct="0">
              <a:spcBef>
                <a:spcPct val="0"/>
              </a:spcBef>
              <a:spcAft>
                <a:spcPct val="0"/>
              </a:spcAft>
              <a:defRPr sz="2400">
                <a:solidFill>
                  <a:schemeClr val="tx1"/>
                </a:solidFill>
                <a:latin typeface="Cambria" panose="02040503050406030204" pitchFamily="18" charset="0"/>
              </a:defRPr>
            </a:lvl9pPr>
          </a:lstStyle>
          <a:p>
            <a:pPr defTabSz="1217613" fontAlgn="base">
              <a:spcBef>
                <a:spcPct val="0"/>
              </a:spcBef>
              <a:spcAft>
                <a:spcPct val="0"/>
              </a:spcAft>
            </a:pPr>
            <a:fld id="{F079FEDA-4D17-49D5-B175-427C588BC4F9}" type="slidenum">
              <a:rPr lang="en-US" altLang="en-US" sz="1200" smtClean="0">
                <a:latin typeface="Calibri" panose="020F0502020204030204" pitchFamily="34" charset="0"/>
                <a:cs typeface="Arial" panose="020B0604020202020204" pitchFamily="34" charset="0"/>
              </a:rPr>
              <a:pPr defTabSz="1217613" fontAlgn="base">
                <a:spcBef>
                  <a:spcPct val="0"/>
                </a:spcBef>
                <a:spcAft>
                  <a:spcPct val="0"/>
                </a:spcAft>
              </a:pPr>
              <a:t>58</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mbria" panose="02040503050406030204" pitchFamily="18" charset="0"/>
              </a:defRPr>
            </a:lvl1pPr>
            <a:lvl2pPr marL="742950" indent="-285750">
              <a:defRPr sz="2400">
                <a:solidFill>
                  <a:schemeClr val="tx1"/>
                </a:solidFill>
                <a:latin typeface="Cambria" panose="02040503050406030204" pitchFamily="18" charset="0"/>
              </a:defRPr>
            </a:lvl2pPr>
            <a:lvl3pPr marL="1143000" indent="-228600">
              <a:defRPr sz="2400">
                <a:solidFill>
                  <a:schemeClr val="tx1"/>
                </a:solidFill>
                <a:latin typeface="Cambria" panose="02040503050406030204" pitchFamily="18" charset="0"/>
              </a:defRPr>
            </a:lvl3pPr>
            <a:lvl4pPr marL="1600200" indent="-228600">
              <a:defRPr sz="2400">
                <a:solidFill>
                  <a:schemeClr val="tx1"/>
                </a:solidFill>
                <a:latin typeface="Cambria" panose="02040503050406030204" pitchFamily="18" charset="0"/>
              </a:defRPr>
            </a:lvl4pPr>
            <a:lvl5pPr marL="2057400" indent="-228600">
              <a:defRPr sz="2400">
                <a:solidFill>
                  <a:schemeClr val="tx1"/>
                </a:solidFill>
                <a:latin typeface="Cambria" panose="02040503050406030204" pitchFamily="18" charset="0"/>
              </a:defRPr>
            </a:lvl5pPr>
            <a:lvl6pPr marL="2514600" indent="-228600" defTabSz="1217613" eaLnBrk="0" fontAlgn="base" hangingPunct="0">
              <a:spcBef>
                <a:spcPct val="0"/>
              </a:spcBef>
              <a:spcAft>
                <a:spcPct val="0"/>
              </a:spcAft>
              <a:defRPr sz="2400">
                <a:solidFill>
                  <a:schemeClr val="tx1"/>
                </a:solidFill>
                <a:latin typeface="Cambria" panose="02040503050406030204" pitchFamily="18" charset="0"/>
              </a:defRPr>
            </a:lvl6pPr>
            <a:lvl7pPr marL="2971800" indent="-228600" defTabSz="1217613" eaLnBrk="0" fontAlgn="base" hangingPunct="0">
              <a:spcBef>
                <a:spcPct val="0"/>
              </a:spcBef>
              <a:spcAft>
                <a:spcPct val="0"/>
              </a:spcAft>
              <a:defRPr sz="2400">
                <a:solidFill>
                  <a:schemeClr val="tx1"/>
                </a:solidFill>
                <a:latin typeface="Cambria" panose="02040503050406030204" pitchFamily="18" charset="0"/>
              </a:defRPr>
            </a:lvl7pPr>
            <a:lvl8pPr marL="3429000" indent="-228600" defTabSz="1217613" eaLnBrk="0" fontAlgn="base" hangingPunct="0">
              <a:spcBef>
                <a:spcPct val="0"/>
              </a:spcBef>
              <a:spcAft>
                <a:spcPct val="0"/>
              </a:spcAft>
              <a:defRPr sz="2400">
                <a:solidFill>
                  <a:schemeClr val="tx1"/>
                </a:solidFill>
                <a:latin typeface="Cambria" panose="02040503050406030204" pitchFamily="18" charset="0"/>
              </a:defRPr>
            </a:lvl8pPr>
            <a:lvl9pPr marL="3886200" indent="-228600" defTabSz="1217613" eaLnBrk="0" fontAlgn="base" hangingPunct="0">
              <a:spcBef>
                <a:spcPct val="0"/>
              </a:spcBef>
              <a:spcAft>
                <a:spcPct val="0"/>
              </a:spcAft>
              <a:defRPr sz="2400">
                <a:solidFill>
                  <a:schemeClr val="tx1"/>
                </a:solidFill>
                <a:latin typeface="Cambria" panose="02040503050406030204" pitchFamily="18" charset="0"/>
              </a:defRPr>
            </a:lvl9pPr>
          </a:lstStyle>
          <a:p>
            <a:pPr defTabSz="1217613" fontAlgn="base">
              <a:spcBef>
                <a:spcPct val="0"/>
              </a:spcBef>
              <a:spcAft>
                <a:spcPct val="0"/>
              </a:spcAft>
            </a:pPr>
            <a:fld id="{479256B0-646D-453E-88D7-F9ED80BFB058}" type="slidenum">
              <a:rPr lang="en-US" altLang="en-US" sz="1200" smtClean="0">
                <a:latin typeface="Calibri" panose="020F0502020204030204" pitchFamily="34" charset="0"/>
                <a:cs typeface="Arial" panose="020B0604020202020204" pitchFamily="34" charset="0"/>
              </a:rPr>
              <a:pPr defTabSz="1217613" fontAlgn="base">
                <a:spcBef>
                  <a:spcPct val="0"/>
                </a:spcBef>
                <a:spcAft>
                  <a:spcPct val="0"/>
                </a:spcAft>
              </a:pPr>
              <a:t>59</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646B58CC-4052-4D44-92CB-92783DF9275E}" type="slidenum">
              <a:rPr lang="en-US" smtClean="0"/>
              <a:pPr>
                <a:defRPr/>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mbria" panose="02040503050406030204" pitchFamily="18" charset="0"/>
              </a:defRPr>
            </a:lvl1pPr>
            <a:lvl2pPr marL="742950" indent="-285750">
              <a:defRPr sz="2400">
                <a:solidFill>
                  <a:schemeClr val="tx1"/>
                </a:solidFill>
                <a:latin typeface="Cambria" panose="02040503050406030204" pitchFamily="18" charset="0"/>
              </a:defRPr>
            </a:lvl2pPr>
            <a:lvl3pPr marL="1143000" indent="-228600">
              <a:defRPr sz="2400">
                <a:solidFill>
                  <a:schemeClr val="tx1"/>
                </a:solidFill>
                <a:latin typeface="Cambria" panose="02040503050406030204" pitchFamily="18" charset="0"/>
              </a:defRPr>
            </a:lvl3pPr>
            <a:lvl4pPr marL="1600200" indent="-228600">
              <a:defRPr sz="2400">
                <a:solidFill>
                  <a:schemeClr val="tx1"/>
                </a:solidFill>
                <a:latin typeface="Cambria" panose="02040503050406030204" pitchFamily="18" charset="0"/>
              </a:defRPr>
            </a:lvl4pPr>
            <a:lvl5pPr marL="2057400" indent="-228600">
              <a:defRPr sz="2400">
                <a:solidFill>
                  <a:schemeClr val="tx1"/>
                </a:solidFill>
                <a:latin typeface="Cambria" panose="02040503050406030204" pitchFamily="18" charset="0"/>
              </a:defRPr>
            </a:lvl5pPr>
            <a:lvl6pPr marL="2514600" indent="-228600" defTabSz="1217613" eaLnBrk="0" fontAlgn="base" hangingPunct="0">
              <a:spcBef>
                <a:spcPct val="0"/>
              </a:spcBef>
              <a:spcAft>
                <a:spcPct val="0"/>
              </a:spcAft>
              <a:defRPr sz="2400">
                <a:solidFill>
                  <a:schemeClr val="tx1"/>
                </a:solidFill>
                <a:latin typeface="Cambria" panose="02040503050406030204" pitchFamily="18" charset="0"/>
              </a:defRPr>
            </a:lvl6pPr>
            <a:lvl7pPr marL="2971800" indent="-228600" defTabSz="1217613" eaLnBrk="0" fontAlgn="base" hangingPunct="0">
              <a:spcBef>
                <a:spcPct val="0"/>
              </a:spcBef>
              <a:spcAft>
                <a:spcPct val="0"/>
              </a:spcAft>
              <a:defRPr sz="2400">
                <a:solidFill>
                  <a:schemeClr val="tx1"/>
                </a:solidFill>
                <a:latin typeface="Cambria" panose="02040503050406030204" pitchFamily="18" charset="0"/>
              </a:defRPr>
            </a:lvl7pPr>
            <a:lvl8pPr marL="3429000" indent="-228600" defTabSz="1217613" eaLnBrk="0" fontAlgn="base" hangingPunct="0">
              <a:spcBef>
                <a:spcPct val="0"/>
              </a:spcBef>
              <a:spcAft>
                <a:spcPct val="0"/>
              </a:spcAft>
              <a:defRPr sz="2400">
                <a:solidFill>
                  <a:schemeClr val="tx1"/>
                </a:solidFill>
                <a:latin typeface="Cambria" panose="02040503050406030204" pitchFamily="18" charset="0"/>
              </a:defRPr>
            </a:lvl8pPr>
            <a:lvl9pPr marL="3886200" indent="-228600" defTabSz="1217613" eaLnBrk="0" fontAlgn="base" hangingPunct="0">
              <a:spcBef>
                <a:spcPct val="0"/>
              </a:spcBef>
              <a:spcAft>
                <a:spcPct val="0"/>
              </a:spcAft>
              <a:defRPr sz="2400">
                <a:solidFill>
                  <a:schemeClr val="tx1"/>
                </a:solidFill>
                <a:latin typeface="Cambria" panose="02040503050406030204" pitchFamily="18" charset="0"/>
              </a:defRPr>
            </a:lvl9pPr>
          </a:lstStyle>
          <a:p>
            <a:pPr defTabSz="1217613" fontAlgn="base">
              <a:spcBef>
                <a:spcPct val="0"/>
              </a:spcBef>
              <a:spcAft>
                <a:spcPct val="0"/>
              </a:spcAft>
            </a:pPr>
            <a:fld id="{38BDE172-01E2-4EF2-81EE-9CDDCFD1D4B3}" type="slidenum">
              <a:rPr lang="en-US" altLang="en-US" sz="1200" smtClean="0">
                <a:latin typeface="Calibri" panose="020F0502020204030204" pitchFamily="34" charset="0"/>
                <a:cs typeface="Arial" panose="020B0604020202020204" pitchFamily="34" charset="0"/>
              </a:rPr>
              <a:pPr defTabSz="1217613" fontAlgn="base">
                <a:spcBef>
                  <a:spcPct val="0"/>
                </a:spcBef>
                <a:spcAft>
                  <a:spcPct val="0"/>
                </a:spcAft>
              </a:pPr>
              <a:t>60</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mbria" panose="02040503050406030204" pitchFamily="18" charset="0"/>
              </a:defRPr>
            </a:lvl1pPr>
            <a:lvl2pPr marL="742950" indent="-285750">
              <a:defRPr sz="2400">
                <a:solidFill>
                  <a:schemeClr val="tx1"/>
                </a:solidFill>
                <a:latin typeface="Cambria" panose="02040503050406030204" pitchFamily="18" charset="0"/>
              </a:defRPr>
            </a:lvl2pPr>
            <a:lvl3pPr marL="1143000" indent="-228600">
              <a:defRPr sz="2400">
                <a:solidFill>
                  <a:schemeClr val="tx1"/>
                </a:solidFill>
                <a:latin typeface="Cambria" panose="02040503050406030204" pitchFamily="18" charset="0"/>
              </a:defRPr>
            </a:lvl3pPr>
            <a:lvl4pPr marL="1600200" indent="-228600">
              <a:defRPr sz="2400">
                <a:solidFill>
                  <a:schemeClr val="tx1"/>
                </a:solidFill>
                <a:latin typeface="Cambria" panose="02040503050406030204" pitchFamily="18" charset="0"/>
              </a:defRPr>
            </a:lvl4pPr>
            <a:lvl5pPr marL="2057400" indent="-228600">
              <a:defRPr sz="2400">
                <a:solidFill>
                  <a:schemeClr val="tx1"/>
                </a:solidFill>
                <a:latin typeface="Cambria" panose="02040503050406030204" pitchFamily="18" charset="0"/>
              </a:defRPr>
            </a:lvl5pPr>
            <a:lvl6pPr marL="2514600" indent="-228600" defTabSz="1217613" eaLnBrk="0" fontAlgn="base" hangingPunct="0">
              <a:spcBef>
                <a:spcPct val="0"/>
              </a:spcBef>
              <a:spcAft>
                <a:spcPct val="0"/>
              </a:spcAft>
              <a:defRPr sz="2400">
                <a:solidFill>
                  <a:schemeClr val="tx1"/>
                </a:solidFill>
                <a:latin typeface="Cambria" panose="02040503050406030204" pitchFamily="18" charset="0"/>
              </a:defRPr>
            </a:lvl6pPr>
            <a:lvl7pPr marL="2971800" indent="-228600" defTabSz="1217613" eaLnBrk="0" fontAlgn="base" hangingPunct="0">
              <a:spcBef>
                <a:spcPct val="0"/>
              </a:spcBef>
              <a:spcAft>
                <a:spcPct val="0"/>
              </a:spcAft>
              <a:defRPr sz="2400">
                <a:solidFill>
                  <a:schemeClr val="tx1"/>
                </a:solidFill>
                <a:latin typeface="Cambria" panose="02040503050406030204" pitchFamily="18" charset="0"/>
              </a:defRPr>
            </a:lvl7pPr>
            <a:lvl8pPr marL="3429000" indent="-228600" defTabSz="1217613" eaLnBrk="0" fontAlgn="base" hangingPunct="0">
              <a:spcBef>
                <a:spcPct val="0"/>
              </a:spcBef>
              <a:spcAft>
                <a:spcPct val="0"/>
              </a:spcAft>
              <a:defRPr sz="2400">
                <a:solidFill>
                  <a:schemeClr val="tx1"/>
                </a:solidFill>
                <a:latin typeface="Cambria" panose="02040503050406030204" pitchFamily="18" charset="0"/>
              </a:defRPr>
            </a:lvl8pPr>
            <a:lvl9pPr marL="3886200" indent="-228600" defTabSz="1217613" eaLnBrk="0" fontAlgn="base" hangingPunct="0">
              <a:spcBef>
                <a:spcPct val="0"/>
              </a:spcBef>
              <a:spcAft>
                <a:spcPct val="0"/>
              </a:spcAft>
              <a:defRPr sz="2400">
                <a:solidFill>
                  <a:schemeClr val="tx1"/>
                </a:solidFill>
                <a:latin typeface="Cambria" panose="02040503050406030204" pitchFamily="18" charset="0"/>
              </a:defRPr>
            </a:lvl9pPr>
          </a:lstStyle>
          <a:p>
            <a:pPr defTabSz="1217613" fontAlgn="base">
              <a:spcBef>
                <a:spcPct val="0"/>
              </a:spcBef>
              <a:spcAft>
                <a:spcPct val="0"/>
              </a:spcAft>
            </a:pPr>
            <a:fld id="{2C02A16B-70BE-43CD-AFB5-9F410D13FC02}" type="slidenum">
              <a:rPr lang="en-US" altLang="en-US" sz="1200" smtClean="0">
                <a:latin typeface="Calibri" panose="020F0502020204030204" pitchFamily="34" charset="0"/>
                <a:cs typeface="Arial" panose="020B0604020202020204" pitchFamily="34" charset="0"/>
              </a:rPr>
              <a:pPr defTabSz="1217613" fontAlgn="base">
                <a:spcBef>
                  <a:spcPct val="0"/>
                </a:spcBef>
                <a:spcAft>
                  <a:spcPct val="0"/>
                </a:spcAft>
              </a:pPr>
              <a:t>61</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mbria" panose="02040503050406030204" pitchFamily="18" charset="0"/>
              </a:defRPr>
            </a:lvl1pPr>
            <a:lvl2pPr marL="742950" indent="-285750">
              <a:defRPr sz="2400">
                <a:solidFill>
                  <a:schemeClr val="tx1"/>
                </a:solidFill>
                <a:latin typeface="Cambria" panose="02040503050406030204" pitchFamily="18" charset="0"/>
              </a:defRPr>
            </a:lvl2pPr>
            <a:lvl3pPr marL="1143000" indent="-228600">
              <a:defRPr sz="2400">
                <a:solidFill>
                  <a:schemeClr val="tx1"/>
                </a:solidFill>
                <a:latin typeface="Cambria" panose="02040503050406030204" pitchFamily="18" charset="0"/>
              </a:defRPr>
            </a:lvl3pPr>
            <a:lvl4pPr marL="1600200" indent="-228600">
              <a:defRPr sz="2400">
                <a:solidFill>
                  <a:schemeClr val="tx1"/>
                </a:solidFill>
                <a:latin typeface="Cambria" panose="02040503050406030204" pitchFamily="18" charset="0"/>
              </a:defRPr>
            </a:lvl4pPr>
            <a:lvl5pPr marL="2057400" indent="-228600">
              <a:defRPr sz="2400">
                <a:solidFill>
                  <a:schemeClr val="tx1"/>
                </a:solidFill>
                <a:latin typeface="Cambria" panose="02040503050406030204" pitchFamily="18" charset="0"/>
              </a:defRPr>
            </a:lvl5pPr>
            <a:lvl6pPr marL="2514600" indent="-228600" defTabSz="1217613" eaLnBrk="0" fontAlgn="base" hangingPunct="0">
              <a:spcBef>
                <a:spcPct val="0"/>
              </a:spcBef>
              <a:spcAft>
                <a:spcPct val="0"/>
              </a:spcAft>
              <a:defRPr sz="2400">
                <a:solidFill>
                  <a:schemeClr val="tx1"/>
                </a:solidFill>
                <a:latin typeface="Cambria" panose="02040503050406030204" pitchFamily="18" charset="0"/>
              </a:defRPr>
            </a:lvl6pPr>
            <a:lvl7pPr marL="2971800" indent="-228600" defTabSz="1217613" eaLnBrk="0" fontAlgn="base" hangingPunct="0">
              <a:spcBef>
                <a:spcPct val="0"/>
              </a:spcBef>
              <a:spcAft>
                <a:spcPct val="0"/>
              </a:spcAft>
              <a:defRPr sz="2400">
                <a:solidFill>
                  <a:schemeClr val="tx1"/>
                </a:solidFill>
                <a:latin typeface="Cambria" panose="02040503050406030204" pitchFamily="18" charset="0"/>
              </a:defRPr>
            </a:lvl7pPr>
            <a:lvl8pPr marL="3429000" indent="-228600" defTabSz="1217613" eaLnBrk="0" fontAlgn="base" hangingPunct="0">
              <a:spcBef>
                <a:spcPct val="0"/>
              </a:spcBef>
              <a:spcAft>
                <a:spcPct val="0"/>
              </a:spcAft>
              <a:defRPr sz="2400">
                <a:solidFill>
                  <a:schemeClr val="tx1"/>
                </a:solidFill>
                <a:latin typeface="Cambria" panose="02040503050406030204" pitchFamily="18" charset="0"/>
              </a:defRPr>
            </a:lvl8pPr>
            <a:lvl9pPr marL="3886200" indent="-228600" defTabSz="1217613" eaLnBrk="0" fontAlgn="base" hangingPunct="0">
              <a:spcBef>
                <a:spcPct val="0"/>
              </a:spcBef>
              <a:spcAft>
                <a:spcPct val="0"/>
              </a:spcAft>
              <a:defRPr sz="2400">
                <a:solidFill>
                  <a:schemeClr val="tx1"/>
                </a:solidFill>
                <a:latin typeface="Cambria" panose="02040503050406030204" pitchFamily="18" charset="0"/>
              </a:defRPr>
            </a:lvl9pPr>
          </a:lstStyle>
          <a:p>
            <a:pPr defTabSz="1217613" fontAlgn="base">
              <a:spcBef>
                <a:spcPct val="0"/>
              </a:spcBef>
              <a:spcAft>
                <a:spcPct val="0"/>
              </a:spcAft>
            </a:pPr>
            <a:fld id="{90A07E9E-679F-461E-880F-8AAB2C25BC3C}" type="slidenum">
              <a:rPr lang="en-US" altLang="en-US" sz="1200" smtClean="0">
                <a:latin typeface="Calibri" panose="020F0502020204030204" pitchFamily="34" charset="0"/>
                <a:cs typeface="Arial" panose="020B0604020202020204" pitchFamily="34" charset="0"/>
              </a:rPr>
              <a:pPr defTabSz="1217613" fontAlgn="base">
                <a:spcBef>
                  <a:spcPct val="0"/>
                </a:spcBef>
                <a:spcAft>
                  <a:spcPct val="0"/>
                </a:spcAft>
              </a:pPr>
              <a:t>62</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mbria" panose="02040503050406030204" pitchFamily="18" charset="0"/>
              </a:defRPr>
            </a:lvl1pPr>
            <a:lvl2pPr marL="742950" indent="-285750">
              <a:defRPr sz="2400">
                <a:solidFill>
                  <a:schemeClr val="tx1"/>
                </a:solidFill>
                <a:latin typeface="Cambria" panose="02040503050406030204" pitchFamily="18" charset="0"/>
              </a:defRPr>
            </a:lvl2pPr>
            <a:lvl3pPr marL="1143000" indent="-228600">
              <a:defRPr sz="2400">
                <a:solidFill>
                  <a:schemeClr val="tx1"/>
                </a:solidFill>
                <a:latin typeface="Cambria" panose="02040503050406030204" pitchFamily="18" charset="0"/>
              </a:defRPr>
            </a:lvl3pPr>
            <a:lvl4pPr marL="1600200" indent="-228600">
              <a:defRPr sz="2400">
                <a:solidFill>
                  <a:schemeClr val="tx1"/>
                </a:solidFill>
                <a:latin typeface="Cambria" panose="02040503050406030204" pitchFamily="18" charset="0"/>
              </a:defRPr>
            </a:lvl4pPr>
            <a:lvl5pPr marL="2057400" indent="-228600">
              <a:defRPr sz="2400">
                <a:solidFill>
                  <a:schemeClr val="tx1"/>
                </a:solidFill>
                <a:latin typeface="Cambria" panose="02040503050406030204" pitchFamily="18" charset="0"/>
              </a:defRPr>
            </a:lvl5pPr>
            <a:lvl6pPr marL="2514600" indent="-228600" defTabSz="1217613" eaLnBrk="0" fontAlgn="base" hangingPunct="0">
              <a:spcBef>
                <a:spcPct val="0"/>
              </a:spcBef>
              <a:spcAft>
                <a:spcPct val="0"/>
              </a:spcAft>
              <a:defRPr sz="2400">
                <a:solidFill>
                  <a:schemeClr val="tx1"/>
                </a:solidFill>
                <a:latin typeface="Cambria" panose="02040503050406030204" pitchFamily="18" charset="0"/>
              </a:defRPr>
            </a:lvl6pPr>
            <a:lvl7pPr marL="2971800" indent="-228600" defTabSz="1217613" eaLnBrk="0" fontAlgn="base" hangingPunct="0">
              <a:spcBef>
                <a:spcPct val="0"/>
              </a:spcBef>
              <a:spcAft>
                <a:spcPct val="0"/>
              </a:spcAft>
              <a:defRPr sz="2400">
                <a:solidFill>
                  <a:schemeClr val="tx1"/>
                </a:solidFill>
                <a:latin typeface="Cambria" panose="02040503050406030204" pitchFamily="18" charset="0"/>
              </a:defRPr>
            </a:lvl7pPr>
            <a:lvl8pPr marL="3429000" indent="-228600" defTabSz="1217613" eaLnBrk="0" fontAlgn="base" hangingPunct="0">
              <a:spcBef>
                <a:spcPct val="0"/>
              </a:spcBef>
              <a:spcAft>
                <a:spcPct val="0"/>
              </a:spcAft>
              <a:defRPr sz="2400">
                <a:solidFill>
                  <a:schemeClr val="tx1"/>
                </a:solidFill>
                <a:latin typeface="Cambria" panose="02040503050406030204" pitchFamily="18" charset="0"/>
              </a:defRPr>
            </a:lvl8pPr>
            <a:lvl9pPr marL="3886200" indent="-228600" defTabSz="1217613" eaLnBrk="0" fontAlgn="base" hangingPunct="0">
              <a:spcBef>
                <a:spcPct val="0"/>
              </a:spcBef>
              <a:spcAft>
                <a:spcPct val="0"/>
              </a:spcAft>
              <a:defRPr sz="2400">
                <a:solidFill>
                  <a:schemeClr val="tx1"/>
                </a:solidFill>
                <a:latin typeface="Cambria" panose="02040503050406030204" pitchFamily="18" charset="0"/>
              </a:defRPr>
            </a:lvl9pPr>
          </a:lstStyle>
          <a:p>
            <a:pPr defTabSz="1217613" fontAlgn="base">
              <a:spcBef>
                <a:spcPct val="0"/>
              </a:spcBef>
              <a:spcAft>
                <a:spcPct val="0"/>
              </a:spcAft>
            </a:pPr>
            <a:fld id="{B53209DB-7787-489C-BA47-1AA315138FF0}" type="slidenum">
              <a:rPr lang="en-US" altLang="en-US" sz="1200" smtClean="0">
                <a:latin typeface="Calibri" panose="020F0502020204030204" pitchFamily="34" charset="0"/>
                <a:cs typeface="Arial" panose="020B0604020202020204" pitchFamily="34" charset="0"/>
              </a:rPr>
              <a:pPr defTabSz="1217613" fontAlgn="base">
                <a:spcBef>
                  <a:spcPct val="0"/>
                </a:spcBef>
                <a:spcAft>
                  <a:spcPct val="0"/>
                </a:spcAft>
              </a:pPr>
              <a:t>63</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mbria" panose="02040503050406030204" pitchFamily="18" charset="0"/>
              </a:defRPr>
            </a:lvl1pPr>
            <a:lvl2pPr marL="742950" indent="-285750">
              <a:defRPr sz="2400">
                <a:solidFill>
                  <a:schemeClr val="tx1"/>
                </a:solidFill>
                <a:latin typeface="Cambria" panose="02040503050406030204" pitchFamily="18" charset="0"/>
              </a:defRPr>
            </a:lvl2pPr>
            <a:lvl3pPr marL="1143000" indent="-228600">
              <a:defRPr sz="2400">
                <a:solidFill>
                  <a:schemeClr val="tx1"/>
                </a:solidFill>
                <a:latin typeface="Cambria" panose="02040503050406030204" pitchFamily="18" charset="0"/>
              </a:defRPr>
            </a:lvl3pPr>
            <a:lvl4pPr marL="1600200" indent="-228600">
              <a:defRPr sz="2400">
                <a:solidFill>
                  <a:schemeClr val="tx1"/>
                </a:solidFill>
                <a:latin typeface="Cambria" panose="02040503050406030204" pitchFamily="18" charset="0"/>
              </a:defRPr>
            </a:lvl4pPr>
            <a:lvl5pPr marL="2057400" indent="-228600">
              <a:defRPr sz="2400">
                <a:solidFill>
                  <a:schemeClr val="tx1"/>
                </a:solidFill>
                <a:latin typeface="Cambria" panose="02040503050406030204" pitchFamily="18" charset="0"/>
              </a:defRPr>
            </a:lvl5pPr>
            <a:lvl6pPr marL="2514600" indent="-228600" defTabSz="1217613" eaLnBrk="0" fontAlgn="base" hangingPunct="0">
              <a:spcBef>
                <a:spcPct val="0"/>
              </a:spcBef>
              <a:spcAft>
                <a:spcPct val="0"/>
              </a:spcAft>
              <a:defRPr sz="2400">
                <a:solidFill>
                  <a:schemeClr val="tx1"/>
                </a:solidFill>
                <a:latin typeface="Cambria" panose="02040503050406030204" pitchFamily="18" charset="0"/>
              </a:defRPr>
            </a:lvl6pPr>
            <a:lvl7pPr marL="2971800" indent="-228600" defTabSz="1217613" eaLnBrk="0" fontAlgn="base" hangingPunct="0">
              <a:spcBef>
                <a:spcPct val="0"/>
              </a:spcBef>
              <a:spcAft>
                <a:spcPct val="0"/>
              </a:spcAft>
              <a:defRPr sz="2400">
                <a:solidFill>
                  <a:schemeClr val="tx1"/>
                </a:solidFill>
                <a:latin typeface="Cambria" panose="02040503050406030204" pitchFamily="18" charset="0"/>
              </a:defRPr>
            </a:lvl7pPr>
            <a:lvl8pPr marL="3429000" indent="-228600" defTabSz="1217613" eaLnBrk="0" fontAlgn="base" hangingPunct="0">
              <a:spcBef>
                <a:spcPct val="0"/>
              </a:spcBef>
              <a:spcAft>
                <a:spcPct val="0"/>
              </a:spcAft>
              <a:defRPr sz="2400">
                <a:solidFill>
                  <a:schemeClr val="tx1"/>
                </a:solidFill>
                <a:latin typeface="Cambria" panose="02040503050406030204" pitchFamily="18" charset="0"/>
              </a:defRPr>
            </a:lvl8pPr>
            <a:lvl9pPr marL="3886200" indent="-228600" defTabSz="1217613" eaLnBrk="0" fontAlgn="base" hangingPunct="0">
              <a:spcBef>
                <a:spcPct val="0"/>
              </a:spcBef>
              <a:spcAft>
                <a:spcPct val="0"/>
              </a:spcAft>
              <a:defRPr sz="2400">
                <a:solidFill>
                  <a:schemeClr val="tx1"/>
                </a:solidFill>
                <a:latin typeface="Cambria" panose="02040503050406030204" pitchFamily="18" charset="0"/>
              </a:defRPr>
            </a:lvl9pPr>
          </a:lstStyle>
          <a:p>
            <a:pPr defTabSz="1217613" fontAlgn="base">
              <a:spcBef>
                <a:spcPct val="0"/>
              </a:spcBef>
              <a:spcAft>
                <a:spcPct val="0"/>
              </a:spcAft>
            </a:pPr>
            <a:fld id="{D615A4E6-E56B-4F4B-811F-E173FB5C1807}" type="slidenum">
              <a:rPr lang="en-US" altLang="en-US" sz="1200" smtClean="0">
                <a:latin typeface="Calibri" panose="020F0502020204030204" pitchFamily="34" charset="0"/>
                <a:cs typeface="Arial" panose="020B0604020202020204" pitchFamily="34" charset="0"/>
              </a:rPr>
              <a:pPr defTabSz="1217613" fontAlgn="base">
                <a:spcBef>
                  <a:spcPct val="0"/>
                </a:spcBef>
                <a:spcAft>
                  <a:spcPct val="0"/>
                </a:spcAft>
              </a:pPr>
              <a:t>64</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mbria" panose="02040503050406030204" pitchFamily="18" charset="0"/>
              </a:defRPr>
            </a:lvl1pPr>
            <a:lvl2pPr marL="742950" indent="-285750">
              <a:defRPr sz="2400">
                <a:solidFill>
                  <a:schemeClr val="tx1"/>
                </a:solidFill>
                <a:latin typeface="Cambria" panose="02040503050406030204" pitchFamily="18" charset="0"/>
              </a:defRPr>
            </a:lvl2pPr>
            <a:lvl3pPr marL="1143000" indent="-228600">
              <a:defRPr sz="2400">
                <a:solidFill>
                  <a:schemeClr val="tx1"/>
                </a:solidFill>
                <a:latin typeface="Cambria" panose="02040503050406030204" pitchFamily="18" charset="0"/>
              </a:defRPr>
            </a:lvl3pPr>
            <a:lvl4pPr marL="1600200" indent="-228600">
              <a:defRPr sz="2400">
                <a:solidFill>
                  <a:schemeClr val="tx1"/>
                </a:solidFill>
                <a:latin typeface="Cambria" panose="02040503050406030204" pitchFamily="18" charset="0"/>
              </a:defRPr>
            </a:lvl4pPr>
            <a:lvl5pPr marL="2057400" indent="-228600">
              <a:defRPr sz="2400">
                <a:solidFill>
                  <a:schemeClr val="tx1"/>
                </a:solidFill>
                <a:latin typeface="Cambria" panose="02040503050406030204" pitchFamily="18" charset="0"/>
              </a:defRPr>
            </a:lvl5pPr>
            <a:lvl6pPr marL="2514600" indent="-228600" defTabSz="1217613" eaLnBrk="0" fontAlgn="base" hangingPunct="0">
              <a:spcBef>
                <a:spcPct val="0"/>
              </a:spcBef>
              <a:spcAft>
                <a:spcPct val="0"/>
              </a:spcAft>
              <a:defRPr sz="2400">
                <a:solidFill>
                  <a:schemeClr val="tx1"/>
                </a:solidFill>
                <a:latin typeface="Cambria" panose="02040503050406030204" pitchFamily="18" charset="0"/>
              </a:defRPr>
            </a:lvl6pPr>
            <a:lvl7pPr marL="2971800" indent="-228600" defTabSz="1217613" eaLnBrk="0" fontAlgn="base" hangingPunct="0">
              <a:spcBef>
                <a:spcPct val="0"/>
              </a:spcBef>
              <a:spcAft>
                <a:spcPct val="0"/>
              </a:spcAft>
              <a:defRPr sz="2400">
                <a:solidFill>
                  <a:schemeClr val="tx1"/>
                </a:solidFill>
                <a:latin typeface="Cambria" panose="02040503050406030204" pitchFamily="18" charset="0"/>
              </a:defRPr>
            </a:lvl7pPr>
            <a:lvl8pPr marL="3429000" indent="-228600" defTabSz="1217613" eaLnBrk="0" fontAlgn="base" hangingPunct="0">
              <a:spcBef>
                <a:spcPct val="0"/>
              </a:spcBef>
              <a:spcAft>
                <a:spcPct val="0"/>
              </a:spcAft>
              <a:defRPr sz="2400">
                <a:solidFill>
                  <a:schemeClr val="tx1"/>
                </a:solidFill>
                <a:latin typeface="Cambria" panose="02040503050406030204" pitchFamily="18" charset="0"/>
              </a:defRPr>
            </a:lvl8pPr>
            <a:lvl9pPr marL="3886200" indent="-228600" defTabSz="1217613" eaLnBrk="0" fontAlgn="base" hangingPunct="0">
              <a:spcBef>
                <a:spcPct val="0"/>
              </a:spcBef>
              <a:spcAft>
                <a:spcPct val="0"/>
              </a:spcAft>
              <a:defRPr sz="2400">
                <a:solidFill>
                  <a:schemeClr val="tx1"/>
                </a:solidFill>
                <a:latin typeface="Cambria" panose="02040503050406030204" pitchFamily="18" charset="0"/>
              </a:defRPr>
            </a:lvl9pPr>
          </a:lstStyle>
          <a:p>
            <a:pPr defTabSz="1217613" fontAlgn="base">
              <a:spcBef>
                <a:spcPct val="0"/>
              </a:spcBef>
              <a:spcAft>
                <a:spcPct val="0"/>
              </a:spcAft>
            </a:pPr>
            <a:fld id="{632A76D0-CF3E-4578-A7A8-655B802C0AFB}" type="slidenum">
              <a:rPr lang="en-US" altLang="en-US" sz="1200" smtClean="0">
                <a:latin typeface="Calibri" panose="020F0502020204030204" pitchFamily="34" charset="0"/>
                <a:cs typeface="Arial" panose="020B0604020202020204" pitchFamily="34" charset="0"/>
              </a:rPr>
              <a:pPr defTabSz="1217613" fontAlgn="base">
                <a:spcBef>
                  <a:spcPct val="0"/>
                </a:spcBef>
                <a:spcAft>
                  <a:spcPct val="0"/>
                </a:spcAft>
              </a:pPr>
              <a:t>65</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mbria" panose="02040503050406030204" pitchFamily="18" charset="0"/>
              </a:defRPr>
            </a:lvl1pPr>
            <a:lvl2pPr marL="742950" indent="-285750">
              <a:defRPr sz="2400">
                <a:solidFill>
                  <a:schemeClr val="tx1"/>
                </a:solidFill>
                <a:latin typeface="Cambria" panose="02040503050406030204" pitchFamily="18" charset="0"/>
              </a:defRPr>
            </a:lvl2pPr>
            <a:lvl3pPr marL="1143000" indent="-228600">
              <a:defRPr sz="2400">
                <a:solidFill>
                  <a:schemeClr val="tx1"/>
                </a:solidFill>
                <a:latin typeface="Cambria" panose="02040503050406030204" pitchFamily="18" charset="0"/>
              </a:defRPr>
            </a:lvl3pPr>
            <a:lvl4pPr marL="1600200" indent="-228600">
              <a:defRPr sz="2400">
                <a:solidFill>
                  <a:schemeClr val="tx1"/>
                </a:solidFill>
                <a:latin typeface="Cambria" panose="02040503050406030204" pitchFamily="18" charset="0"/>
              </a:defRPr>
            </a:lvl4pPr>
            <a:lvl5pPr marL="2057400" indent="-228600">
              <a:defRPr sz="2400">
                <a:solidFill>
                  <a:schemeClr val="tx1"/>
                </a:solidFill>
                <a:latin typeface="Cambria" panose="02040503050406030204" pitchFamily="18" charset="0"/>
              </a:defRPr>
            </a:lvl5pPr>
            <a:lvl6pPr marL="2514600" indent="-228600" defTabSz="1217613" eaLnBrk="0" fontAlgn="base" hangingPunct="0">
              <a:spcBef>
                <a:spcPct val="0"/>
              </a:spcBef>
              <a:spcAft>
                <a:spcPct val="0"/>
              </a:spcAft>
              <a:defRPr sz="2400">
                <a:solidFill>
                  <a:schemeClr val="tx1"/>
                </a:solidFill>
                <a:latin typeface="Cambria" panose="02040503050406030204" pitchFamily="18" charset="0"/>
              </a:defRPr>
            </a:lvl6pPr>
            <a:lvl7pPr marL="2971800" indent="-228600" defTabSz="1217613" eaLnBrk="0" fontAlgn="base" hangingPunct="0">
              <a:spcBef>
                <a:spcPct val="0"/>
              </a:spcBef>
              <a:spcAft>
                <a:spcPct val="0"/>
              </a:spcAft>
              <a:defRPr sz="2400">
                <a:solidFill>
                  <a:schemeClr val="tx1"/>
                </a:solidFill>
                <a:latin typeface="Cambria" panose="02040503050406030204" pitchFamily="18" charset="0"/>
              </a:defRPr>
            </a:lvl7pPr>
            <a:lvl8pPr marL="3429000" indent="-228600" defTabSz="1217613" eaLnBrk="0" fontAlgn="base" hangingPunct="0">
              <a:spcBef>
                <a:spcPct val="0"/>
              </a:spcBef>
              <a:spcAft>
                <a:spcPct val="0"/>
              </a:spcAft>
              <a:defRPr sz="2400">
                <a:solidFill>
                  <a:schemeClr val="tx1"/>
                </a:solidFill>
                <a:latin typeface="Cambria" panose="02040503050406030204" pitchFamily="18" charset="0"/>
              </a:defRPr>
            </a:lvl8pPr>
            <a:lvl9pPr marL="3886200" indent="-228600" defTabSz="1217613" eaLnBrk="0" fontAlgn="base" hangingPunct="0">
              <a:spcBef>
                <a:spcPct val="0"/>
              </a:spcBef>
              <a:spcAft>
                <a:spcPct val="0"/>
              </a:spcAft>
              <a:defRPr sz="2400">
                <a:solidFill>
                  <a:schemeClr val="tx1"/>
                </a:solidFill>
                <a:latin typeface="Cambria" panose="02040503050406030204" pitchFamily="18" charset="0"/>
              </a:defRPr>
            </a:lvl9pPr>
          </a:lstStyle>
          <a:p>
            <a:pPr defTabSz="1217613" fontAlgn="base">
              <a:spcBef>
                <a:spcPct val="0"/>
              </a:spcBef>
              <a:spcAft>
                <a:spcPct val="0"/>
              </a:spcAft>
            </a:pPr>
            <a:fld id="{D7649F68-1368-4406-9A63-77F74743173E}" type="slidenum">
              <a:rPr lang="en-US" altLang="en-US" sz="1200" smtClean="0">
                <a:latin typeface="Calibri" panose="020F0502020204030204" pitchFamily="34" charset="0"/>
                <a:cs typeface="Arial" panose="020B0604020202020204" pitchFamily="34" charset="0"/>
              </a:rPr>
              <a:pPr defTabSz="1217613" fontAlgn="base">
                <a:spcBef>
                  <a:spcPct val="0"/>
                </a:spcBef>
                <a:spcAft>
                  <a:spcPct val="0"/>
                </a:spcAft>
              </a:pPr>
              <a:t>66</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mbria" panose="02040503050406030204" pitchFamily="18" charset="0"/>
              </a:defRPr>
            </a:lvl1pPr>
            <a:lvl2pPr marL="742950" indent="-285750">
              <a:defRPr sz="2400">
                <a:solidFill>
                  <a:schemeClr val="tx1"/>
                </a:solidFill>
                <a:latin typeface="Cambria" panose="02040503050406030204" pitchFamily="18" charset="0"/>
              </a:defRPr>
            </a:lvl2pPr>
            <a:lvl3pPr marL="1143000" indent="-228600">
              <a:defRPr sz="2400">
                <a:solidFill>
                  <a:schemeClr val="tx1"/>
                </a:solidFill>
                <a:latin typeface="Cambria" panose="02040503050406030204" pitchFamily="18" charset="0"/>
              </a:defRPr>
            </a:lvl3pPr>
            <a:lvl4pPr marL="1600200" indent="-228600">
              <a:defRPr sz="2400">
                <a:solidFill>
                  <a:schemeClr val="tx1"/>
                </a:solidFill>
                <a:latin typeface="Cambria" panose="02040503050406030204" pitchFamily="18" charset="0"/>
              </a:defRPr>
            </a:lvl4pPr>
            <a:lvl5pPr marL="2057400" indent="-228600">
              <a:defRPr sz="2400">
                <a:solidFill>
                  <a:schemeClr val="tx1"/>
                </a:solidFill>
                <a:latin typeface="Cambria" panose="02040503050406030204" pitchFamily="18" charset="0"/>
              </a:defRPr>
            </a:lvl5pPr>
            <a:lvl6pPr marL="2514600" indent="-228600" defTabSz="1217613" eaLnBrk="0" fontAlgn="base" hangingPunct="0">
              <a:spcBef>
                <a:spcPct val="0"/>
              </a:spcBef>
              <a:spcAft>
                <a:spcPct val="0"/>
              </a:spcAft>
              <a:defRPr sz="2400">
                <a:solidFill>
                  <a:schemeClr val="tx1"/>
                </a:solidFill>
                <a:latin typeface="Cambria" panose="02040503050406030204" pitchFamily="18" charset="0"/>
              </a:defRPr>
            </a:lvl6pPr>
            <a:lvl7pPr marL="2971800" indent="-228600" defTabSz="1217613" eaLnBrk="0" fontAlgn="base" hangingPunct="0">
              <a:spcBef>
                <a:spcPct val="0"/>
              </a:spcBef>
              <a:spcAft>
                <a:spcPct val="0"/>
              </a:spcAft>
              <a:defRPr sz="2400">
                <a:solidFill>
                  <a:schemeClr val="tx1"/>
                </a:solidFill>
                <a:latin typeface="Cambria" panose="02040503050406030204" pitchFamily="18" charset="0"/>
              </a:defRPr>
            </a:lvl7pPr>
            <a:lvl8pPr marL="3429000" indent="-228600" defTabSz="1217613" eaLnBrk="0" fontAlgn="base" hangingPunct="0">
              <a:spcBef>
                <a:spcPct val="0"/>
              </a:spcBef>
              <a:spcAft>
                <a:spcPct val="0"/>
              </a:spcAft>
              <a:defRPr sz="2400">
                <a:solidFill>
                  <a:schemeClr val="tx1"/>
                </a:solidFill>
                <a:latin typeface="Cambria" panose="02040503050406030204" pitchFamily="18" charset="0"/>
              </a:defRPr>
            </a:lvl8pPr>
            <a:lvl9pPr marL="3886200" indent="-228600" defTabSz="1217613" eaLnBrk="0" fontAlgn="base" hangingPunct="0">
              <a:spcBef>
                <a:spcPct val="0"/>
              </a:spcBef>
              <a:spcAft>
                <a:spcPct val="0"/>
              </a:spcAft>
              <a:defRPr sz="2400">
                <a:solidFill>
                  <a:schemeClr val="tx1"/>
                </a:solidFill>
                <a:latin typeface="Cambria" panose="02040503050406030204" pitchFamily="18" charset="0"/>
              </a:defRPr>
            </a:lvl9pPr>
          </a:lstStyle>
          <a:p>
            <a:pPr defTabSz="1217613" fontAlgn="base">
              <a:spcBef>
                <a:spcPct val="0"/>
              </a:spcBef>
              <a:spcAft>
                <a:spcPct val="0"/>
              </a:spcAft>
            </a:pPr>
            <a:fld id="{D49A5B2F-5A19-44B8-AD7A-739CECE13F53}" type="slidenum">
              <a:rPr lang="en-US" altLang="en-US" sz="1200" smtClean="0">
                <a:latin typeface="Calibri" panose="020F0502020204030204" pitchFamily="34" charset="0"/>
                <a:cs typeface="Arial" panose="020B0604020202020204" pitchFamily="34" charset="0"/>
              </a:rPr>
              <a:pPr defTabSz="1217613" fontAlgn="base">
                <a:spcBef>
                  <a:spcPct val="0"/>
                </a:spcBef>
                <a:spcAft>
                  <a:spcPct val="0"/>
                </a:spcAft>
              </a:pPr>
              <a:t>67</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mbria" panose="02040503050406030204" pitchFamily="18" charset="0"/>
              </a:defRPr>
            </a:lvl1pPr>
            <a:lvl2pPr marL="742950" indent="-285750">
              <a:defRPr sz="2400">
                <a:solidFill>
                  <a:schemeClr val="tx1"/>
                </a:solidFill>
                <a:latin typeface="Cambria" panose="02040503050406030204" pitchFamily="18" charset="0"/>
              </a:defRPr>
            </a:lvl2pPr>
            <a:lvl3pPr marL="1143000" indent="-228600">
              <a:defRPr sz="2400">
                <a:solidFill>
                  <a:schemeClr val="tx1"/>
                </a:solidFill>
                <a:latin typeface="Cambria" panose="02040503050406030204" pitchFamily="18" charset="0"/>
              </a:defRPr>
            </a:lvl3pPr>
            <a:lvl4pPr marL="1600200" indent="-228600">
              <a:defRPr sz="2400">
                <a:solidFill>
                  <a:schemeClr val="tx1"/>
                </a:solidFill>
                <a:latin typeface="Cambria" panose="02040503050406030204" pitchFamily="18" charset="0"/>
              </a:defRPr>
            </a:lvl4pPr>
            <a:lvl5pPr marL="2057400" indent="-228600">
              <a:defRPr sz="2400">
                <a:solidFill>
                  <a:schemeClr val="tx1"/>
                </a:solidFill>
                <a:latin typeface="Cambria" panose="02040503050406030204" pitchFamily="18" charset="0"/>
              </a:defRPr>
            </a:lvl5pPr>
            <a:lvl6pPr marL="2514600" indent="-228600" defTabSz="1217613" eaLnBrk="0" fontAlgn="base" hangingPunct="0">
              <a:spcBef>
                <a:spcPct val="0"/>
              </a:spcBef>
              <a:spcAft>
                <a:spcPct val="0"/>
              </a:spcAft>
              <a:defRPr sz="2400">
                <a:solidFill>
                  <a:schemeClr val="tx1"/>
                </a:solidFill>
                <a:latin typeface="Cambria" panose="02040503050406030204" pitchFamily="18" charset="0"/>
              </a:defRPr>
            </a:lvl6pPr>
            <a:lvl7pPr marL="2971800" indent="-228600" defTabSz="1217613" eaLnBrk="0" fontAlgn="base" hangingPunct="0">
              <a:spcBef>
                <a:spcPct val="0"/>
              </a:spcBef>
              <a:spcAft>
                <a:spcPct val="0"/>
              </a:spcAft>
              <a:defRPr sz="2400">
                <a:solidFill>
                  <a:schemeClr val="tx1"/>
                </a:solidFill>
                <a:latin typeface="Cambria" panose="02040503050406030204" pitchFamily="18" charset="0"/>
              </a:defRPr>
            </a:lvl7pPr>
            <a:lvl8pPr marL="3429000" indent="-228600" defTabSz="1217613" eaLnBrk="0" fontAlgn="base" hangingPunct="0">
              <a:spcBef>
                <a:spcPct val="0"/>
              </a:spcBef>
              <a:spcAft>
                <a:spcPct val="0"/>
              </a:spcAft>
              <a:defRPr sz="2400">
                <a:solidFill>
                  <a:schemeClr val="tx1"/>
                </a:solidFill>
                <a:latin typeface="Cambria" panose="02040503050406030204" pitchFamily="18" charset="0"/>
              </a:defRPr>
            </a:lvl8pPr>
            <a:lvl9pPr marL="3886200" indent="-228600" defTabSz="1217613" eaLnBrk="0" fontAlgn="base" hangingPunct="0">
              <a:spcBef>
                <a:spcPct val="0"/>
              </a:spcBef>
              <a:spcAft>
                <a:spcPct val="0"/>
              </a:spcAft>
              <a:defRPr sz="2400">
                <a:solidFill>
                  <a:schemeClr val="tx1"/>
                </a:solidFill>
                <a:latin typeface="Cambria" panose="02040503050406030204" pitchFamily="18" charset="0"/>
              </a:defRPr>
            </a:lvl9pPr>
          </a:lstStyle>
          <a:p>
            <a:pPr defTabSz="1217613" fontAlgn="base">
              <a:spcBef>
                <a:spcPct val="0"/>
              </a:spcBef>
              <a:spcAft>
                <a:spcPct val="0"/>
              </a:spcAft>
            </a:pPr>
            <a:fld id="{0B64CF59-DEE6-4F06-A5E2-9F575BAA948D}" type="slidenum">
              <a:rPr lang="en-US" altLang="en-US" sz="1200" smtClean="0">
                <a:latin typeface="Calibri" panose="020F0502020204030204" pitchFamily="34" charset="0"/>
                <a:cs typeface="Arial" panose="020B0604020202020204" pitchFamily="34" charset="0"/>
              </a:rPr>
              <a:pPr defTabSz="1217613" fontAlgn="base">
                <a:spcBef>
                  <a:spcPct val="0"/>
                </a:spcBef>
                <a:spcAft>
                  <a:spcPct val="0"/>
                </a:spcAft>
              </a:pPr>
              <a:t>68</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mbria" panose="02040503050406030204" pitchFamily="18" charset="0"/>
              </a:defRPr>
            </a:lvl1pPr>
            <a:lvl2pPr marL="742950" indent="-285750">
              <a:defRPr sz="2400">
                <a:solidFill>
                  <a:schemeClr val="tx1"/>
                </a:solidFill>
                <a:latin typeface="Cambria" panose="02040503050406030204" pitchFamily="18" charset="0"/>
              </a:defRPr>
            </a:lvl2pPr>
            <a:lvl3pPr marL="1143000" indent="-228600">
              <a:defRPr sz="2400">
                <a:solidFill>
                  <a:schemeClr val="tx1"/>
                </a:solidFill>
                <a:latin typeface="Cambria" panose="02040503050406030204" pitchFamily="18" charset="0"/>
              </a:defRPr>
            </a:lvl3pPr>
            <a:lvl4pPr marL="1600200" indent="-228600">
              <a:defRPr sz="2400">
                <a:solidFill>
                  <a:schemeClr val="tx1"/>
                </a:solidFill>
                <a:latin typeface="Cambria" panose="02040503050406030204" pitchFamily="18" charset="0"/>
              </a:defRPr>
            </a:lvl4pPr>
            <a:lvl5pPr marL="2057400" indent="-228600">
              <a:defRPr sz="2400">
                <a:solidFill>
                  <a:schemeClr val="tx1"/>
                </a:solidFill>
                <a:latin typeface="Cambria" panose="02040503050406030204" pitchFamily="18" charset="0"/>
              </a:defRPr>
            </a:lvl5pPr>
            <a:lvl6pPr marL="2514600" indent="-228600" defTabSz="1217613" eaLnBrk="0" fontAlgn="base" hangingPunct="0">
              <a:spcBef>
                <a:spcPct val="0"/>
              </a:spcBef>
              <a:spcAft>
                <a:spcPct val="0"/>
              </a:spcAft>
              <a:defRPr sz="2400">
                <a:solidFill>
                  <a:schemeClr val="tx1"/>
                </a:solidFill>
                <a:latin typeface="Cambria" panose="02040503050406030204" pitchFamily="18" charset="0"/>
              </a:defRPr>
            </a:lvl6pPr>
            <a:lvl7pPr marL="2971800" indent="-228600" defTabSz="1217613" eaLnBrk="0" fontAlgn="base" hangingPunct="0">
              <a:spcBef>
                <a:spcPct val="0"/>
              </a:spcBef>
              <a:spcAft>
                <a:spcPct val="0"/>
              </a:spcAft>
              <a:defRPr sz="2400">
                <a:solidFill>
                  <a:schemeClr val="tx1"/>
                </a:solidFill>
                <a:latin typeface="Cambria" panose="02040503050406030204" pitchFamily="18" charset="0"/>
              </a:defRPr>
            </a:lvl7pPr>
            <a:lvl8pPr marL="3429000" indent="-228600" defTabSz="1217613" eaLnBrk="0" fontAlgn="base" hangingPunct="0">
              <a:spcBef>
                <a:spcPct val="0"/>
              </a:spcBef>
              <a:spcAft>
                <a:spcPct val="0"/>
              </a:spcAft>
              <a:defRPr sz="2400">
                <a:solidFill>
                  <a:schemeClr val="tx1"/>
                </a:solidFill>
                <a:latin typeface="Cambria" panose="02040503050406030204" pitchFamily="18" charset="0"/>
              </a:defRPr>
            </a:lvl8pPr>
            <a:lvl9pPr marL="3886200" indent="-228600" defTabSz="1217613" eaLnBrk="0" fontAlgn="base" hangingPunct="0">
              <a:spcBef>
                <a:spcPct val="0"/>
              </a:spcBef>
              <a:spcAft>
                <a:spcPct val="0"/>
              </a:spcAft>
              <a:defRPr sz="2400">
                <a:solidFill>
                  <a:schemeClr val="tx1"/>
                </a:solidFill>
                <a:latin typeface="Cambria" panose="02040503050406030204" pitchFamily="18" charset="0"/>
              </a:defRPr>
            </a:lvl9pPr>
          </a:lstStyle>
          <a:p>
            <a:pPr defTabSz="1217613" fontAlgn="base">
              <a:spcBef>
                <a:spcPct val="0"/>
              </a:spcBef>
              <a:spcAft>
                <a:spcPct val="0"/>
              </a:spcAft>
            </a:pPr>
            <a:fld id="{B30AAF9E-ED02-4079-B05B-E29ADD1698FB}" type="slidenum">
              <a:rPr lang="en-US" altLang="en-US" sz="1200" smtClean="0">
                <a:latin typeface="Calibri" panose="020F0502020204030204" pitchFamily="34" charset="0"/>
                <a:cs typeface="Arial" panose="020B0604020202020204" pitchFamily="34" charset="0"/>
              </a:rPr>
              <a:pPr defTabSz="1217613" fontAlgn="base">
                <a:spcBef>
                  <a:spcPct val="0"/>
                </a:spcBef>
                <a:spcAft>
                  <a:spcPct val="0"/>
                </a:spcAft>
              </a:pPr>
              <a:t>69</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A6869239-BC7F-48FB-91C4-8C94AC5E07A0}" type="slidenum">
              <a:rPr lang="en-US" smtClean="0"/>
              <a:pPr>
                <a:defRPr/>
              </a:pPr>
              <a:t>7</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mbria" panose="02040503050406030204" pitchFamily="18" charset="0"/>
              </a:defRPr>
            </a:lvl1pPr>
            <a:lvl2pPr marL="742950" indent="-285750">
              <a:defRPr sz="2400">
                <a:solidFill>
                  <a:schemeClr val="tx1"/>
                </a:solidFill>
                <a:latin typeface="Cambria" panose="02040503050406030204" pitchFamily="18" charset="0"/>
              </a:defRPr>
            </a:lvl2pPr>
            <a:lvl3pPr marL="1143000" indent="-228600">
              <a:defRPr sz="2400">
                <a:solidFill>
                  <a:schemeClr val="tx1"/>
                </a:solidFill>
                <a:latin typeface="Cambria" panose="02040503050406030204" pitchFamily="18" charset="0"/>
              </a:defRPr>
            </a:lvl3pPr>
            <a:lvl4pPr marL="1600200" indent="-228600">
              <a:defRPr sz="2400">
                <a:solidFill>
                  <a:schemeClr val="tx1"/>
                </a:solidFill>
                <a:latin typeface="Cambria" panose="02040503050406030204" pitchFamily="18" charset="0"/>
              </a:defRPr>
            </a:lvl4pPr>
            <a:lvl5pPr marL="2057400" indent="-228600">
              <a:defRPr sz="2400">
                <a:solidFill>
                  <a:schemeClr val="tx1"/>
                </a:solidFill>
                <a:latin typeface="Cambria" panose="02040503050406030204" pitchFamily="18" charset="0"/>
              </a:defRPr>
            </a:lvl5pPr>
            <a:lvl6pPr marL="2514600" indent="-228600" defTabSz="1217613" eaLnBrk="0" fontAlgn="base" hangingPunct="0">
              <a:spcBef>
                <a:spcPct val="0"/>
              </a:spcBef>
              <a:spcAft>
                <a:spcPct val="0"/>
              </a:spcAft>
              <a:defRPr sz="2400">
                <a:solidFill>
                  <a:schemeClr val="tx1"/>
                </a:solidFill>
                <a:latin typeface="Cambria" panose="02040503050406030204" pitchFamily="18" charset="0"/>
              </a:defRPr>
            </a:lvl6pPr>
            <a:lvl7pPr marL="2971800" indent="-228600" defTabSz="1217613" eaLnBrk="0" fontAlgn="base" hangingPunct="0">
              <a:spcBef>
                <a:spcPct val="0"/>
              </a:spcBef>
              <a:spcAft>
                <a:spcPct val="0"/>
              </a:spcAft>
              <a:defRPr sz="2400">
                <a:solidFill>
                  <a:schemeClr val="tx1"/>
                </a:solidFill>
                <a:latin typeface="Cambria" panose="02040503050406030204" pitchFamily="18" charset="0"/>
              </a:defRPr>
            </a:lvl7pPr>
            <a:lvl8pPr marL="3429000" indent="-228600" defTabSz="1217613" eaLnBrk="0" fontAlgn="base" hangingPunct="0">
              <a:spcBef>
                <a:spcPct val="0"/>
              </a:spcBef>
              <a:spcAft>
                <a:spcPct val="0"/>
              </a:spcAft>
              <a:defRPr sz="2400">
                <a:solidFill>
                  <a:schemeClr val="tx1"/>
                </a:solidFill>
                <a:latin typeface="Cambria" panose="02040503050406030204" pitchFamily="18" charset="0"/>
              </a:defRPr>
            </a:lvl8pPr>
            <a:lvl9pPr marL="3886200" indent="-228600" defTabSz="1217613" eaLnBrk="0" fontAlgn="base" hangingPunct="0">
              <a:spcBef>
                <a:spcPct val="0"/>
              </a:spcBef>
              <a:spcAft>
                <a:spcPct val="0"/>
              </a:spcAft>
              <a:defRPr sz="2400">
                <a:solidFill>
                  <a:schemeClr val="tx1"/>
                </a:solidFill>
                <a:latin typeface="Cambria" panose="02040503050406030204" pitchFamily="18" charset="0"/>
              </a:defRPr>
            </a:lvl9pPr>
          </a:lstStyle>
          <a:p>
            <a:pPr defTabSz="1217613" fontAlgn="base">
              <a:spcBef>
                <a:spcPct val="0"/>
              </a:spcBef>
              <a:spcAft>
                <a:spcPct val="0"/>
              </a:spcAft>
            </a:pPr>
            <a:fld id="{17D57D95-5C95-452B-9B4D-452DE3DE62A9}" type="slidenum">
              <a:rPr lang="en-US" altLang="en-US" sz="1200" smtClean="0">
                <a:latin typeface="Calibri" panose="020F0502020204030204" pitchFamily="34" charset="0"/>
                <a:cs typeface="Arial" panose="020B0604020202020204" pitchFamily="34" charset="0"/>
              </a:rPr>
              <a:pPr defTabSz="1217613" fontAlgn="base">
                <a:spcBef>
                  <a:spcPct val="0"/>
                </a:spcBef>
                <a:spcAft>
                  <a:spcPct val="0"/>
                </a:spcAft>
              </a:pPr>
              <a:t>70</a:t>
            </a:fld>
            <a:endParaRPr lang="en-US" altLang="en-US" sz="1200">
              <a:latin typeface="Calibri" panose="020F050202020403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ACF8D650-3435-4E1D-9F19-212FAB428589}" type="slidenum">
              <a:rPr lang="en-US" smtClean="0"/>
              <a:pPr>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8713545E-D1B6-432B-8C24-3AAE6175B0C2}"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Isosceles Triangle 5">
            <a:extLst/>
          </p:cNvPr>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1218987" eaLnBrk="1" fontAlgn="auto" hangingPunct="1">
              <a:spcBef>
                <a:spcPts val="0"/>
              </a:spcBef>
              <a:spcAft>
                <a:spcPts val="0"/>
              </a:spcAft>
              <a:defRPr/>
            </a:pPr>
            <a:endParaRPr dirty="0"/>
          </a:p>
        </p:txBody>
      </p:sp>
      <p:sp>
        <p:nvSpPr>
          <p:cNvPr id="5" name="Rectangle 4">
            <a:extLst/>
          </p:cNvPr>
          <p:cNvSpPr/>
          <p:nvPr/>
        </p:nvSpPr>
        <p:spPr bwMode="hidden">
          <a:xfrm>
            <a:off x="0" y="1905000"/>
            <a:ext cx="12188825" cy="21478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1218987" eaLnBrk="1" fontAlgn="auto" hangingPunct="1">
              <a:lnSpc>
                <a:spcPct val="90000"/>
              </a:lnSpc>
              <a:spcBef>
                <a:spcPts val="0"/>
              </a:spcBef>
              <a:spcAft>
                <a:spcPts val="0"/>
              </a:spcAft>
              <a:defRPr/>
            </a:pPr>
            <a:endParaRPr sz="3200" dirty="0">
              <a:solidFill>
                <a:schemeClr val="tx2"/>
              </a:solidFill>
            </a:endParaRPr>
          </a:p>
        </p:txBody>
      </p:sp>
      <p:sp>
        <p:nvSpPr>
          <p:cNvPr id="2" name="Title 1"/>
          <p:cNvSpPr>
            <a:spLocks noGrp="1"/>
          </p:cNvSpPr>
          <p:nvPr>
            <p:ph type="ctrTitle"/>
          </p:nvPr>
        </p:nvSpPr>
        <p:spPr>
          <a:xfrm>
            <a:off x="1218883" y="1905002"/>
            <a:ext cx="9751060" cy="2147926"/>
          </a:xfrm>
        </p:spPr>
        <p:txBody>
          <a:bodyPr anchor="ctr"/>
          <a:lstStyle>
            <a:lvl1pPr algn="ctr">
              <a:defRPr sz="4400" cap="all" normalizeH="0" baseline="0"/>
            </a:lvl1pPr>
          </a:lstStyle>
          <a:p>
            <a:r>
              <a:rPr lang="en-US"/>
              <a:t>Click to edit Master title style</a:t>
            </a:r>
            <a:endParaRPr/>
          </a:p>
        </p:txBody>
      </p:sp>
      <p:sp>
        <p:nvSpPr>
          <p:cNvPr id="3" name="Subtitle 2"/>
          <p:cNvSpPr>
            <a:spLocks noGrp="1"/>
          </p:cNvSpPr>
          <p:nvPr>
            <p:ph type="subTitle" idx="1"/>
          </p:nvPr>
        </p:nvSpPr>
        <p:spPr>
          <a:xfrm>
            <a:off x="1218883" y="4140200"/>
            <a:ext cx="9751060" cy="1016000"/>
          </a:xfrm>
        </p:spPr>
        <p:txBody>
          <a:bodyPr>
            <a:normAutofit/>
          </a:bodyPr>
          <a:lstStyle>
            <a:lvl1pPr marL="0" indent="0" algn="ctr">
              <a:spcBef>
                <a:spcPts val="0"/>
              </a:spcBef>
              <a:buNone/>
              <a:defRPr sz="280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241438382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5" name="Rectangle 4" descr="&#10;">
            <a:extLst/>
          </p:cNvPr>
          <p:cNvSpPr/>
          <p:nvPr/>
        </p:nvSpPr>
        <p:spPr>
          <a:xfrm>
            <a:off x="0" y="-1588"/>
            <a:ext cx="7618413" cy="6859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1218987" eaLnBrk="1" fontAlgn="auto" hangingPunct="1">
              <a:spcBef>
                <a:spcPts val="0"/>
              </a:spcBef>
              <a:spcAft>
                <a:spcPts val="0"/>
              </a:spcAft>
              <a:defRPr/>
            </a:pPr>
            <a:endParaRPr dirty="0"/>
          </a:p>
        </p:txBody>
      </p:sp>
      <p:sp>
        <p:nvSpPr>
          <p:cNvPr id="2" name="Title 1"/>
          <p:cNvSpPr>
            <a:spLocks noGrp="1"/>
          </p:cNvSpPr>
          <p:nvPr>
            <p:ph type="title"/>
          </p:nvPr>
        </p:nvSpPr>
        <p:spPr>
          <a:xfrm>
            <a:off x="7821163" y="482600"/>
            <a:ext cx="3961368" cy="1422400"/>
          </a:xfrm>
        </p:spPr>
        <p:txBody>
          <a:bodyPr/>
          <a:lstStyle>
            <a:lvl1pPr algn="l">
              <a:defRPr sz="3200" b="0"/>
            </a:lvl1pPr>
          </a:lstStyle>
          <a:p>
            <a:r>
              <a:rPr lang="en-US"/>
              <a:t>Click to edit Master title style</a:t>
            </a:r>
            <a:endParaRPr/>
          </a:p>
        </p:txBody>
      </p:sp>
      <p:sp>
        <p:nvSpPr>
          <p:cNvPr id="3" name="Picture Placeholder 2" descr="An empty placeholder to add an image. Click on the placeholder and select the image that you wish to add.&#10;"/>
          <p:cNvSpPr>
            <a:spLocks noGrp="1"/>
          </p:cNvSpPr>
          <p:nvPr>
            <p:ph type="pic" idx="1"/>
          </p:nvPr>
        </p:nvSpPr>
        <p:spPr>
          <a:xfrm>
            <a:off x="507868" y="482600"/>
            <a:ext cx="6602281" cy="5842001"/>
          </a:xfrm>
          <a:noFill/>
          <a:ln w="9525">
            <a:noFill/>
            <a:miter lim="800000"/>
          </a:ln>
          <a:effectLst/>
        </p:spPr>
        <p:txBody>
          <a:bodyPr rtlCol="0">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pPr lvl="0"/>
            <a:r>
              <a:rPr lang="en-US" noProof="0" dirty="0"/>
              <a:t>Click icon to add picture</a:t>
            </a:r>
            <a:endParaRPr noProof="0" dirty="0"/>
          </a:p>
        </p:txBody>
      </p:sp>
      <p:sp>
        <p:nvSpPr>
          <p:cNvPr id="4" name="Text Placeholder 3"/>
          <p:cNvSpPr>
            <a:spLocks noGrp="1"/>
          </p:cNvSpPr>
          <p:nvPr>
            <p:ph type="body" sz="half" idx="2"/>
          </p:nvPr>
        </p:nvSpPr>
        <p:spPr>
          <a:xfrm>
            <a:off x="7821163" y="2108200"/>
            <a:ext cx="3961368" cy="426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Tree>
    <p:extLst>
      <p:ext uri="{BB962C8B-B14F-4D97-AF65-F5344CB8AC3E}">
        <p14:creationId xmlns:p14="http://schemas.microsoft.com/office/powerpoint/2010/main" val="110253299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669581">
              <a:defRPr baseline="0"/>
            </a:lvl6pPr>
            <a:lvl7pPr marL="2669581">
              <a:defRPr baseline="0"/>
            </a:lvl7pPr>
            <a:lvl8pPr marL="2669581">
              <a:defRPr baseline="0"/>
            </a:lvl8pPr>
            <a:lvl9pPr marL="2669581">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Footer Placeholder 4">
            <a:extLst/>
          </p:cNvPr>
          <p:cNvSpPr>
            <a:spLocks noGrp="1"/>
          </p:cNvSpPr>
          <p:nvPr>
            <p:ph type="ftr" sz="quarter" idx="10"/>
          </p:nvPr>
        </p:nvSpPr>
        <p:spPr/>
        <p:txBody>
          <a:bodyPr/>
          <a:lstStyle>
            <a:lvl1pPr>
              <a:defRPr/>
            </a:lvl1pPr>
          </a:lstStyle>
          <a:p>
            <a:pPr>
              <a:defRPr/>
            </a:pPr>
            <a:endParaRPr/>
          </a:p>
        </p:txBody>
      </p:sp>
      <p:sp>
        <p:nvSpPr>
          <p:cNvPr id="5" name="Date Placeholder 3">
            <a:extLst/>
          </p:cNvPr>
          <p:cNvSpPr>
            <a:spLocks noGrp="1"/>
          </p:cNvSpPr>
          <p:nvPr>
            <p:ph type="dt" sz="half" idx="11"/>
          </p:nvPr>
        </p:nvSpPr>
        <p:spPr/>
        <p:txBody>
          <a:bodyPr/>
          <a:lstStyle>
            <a:lvl1pPr>
              <a:defRPr/>
            </a:lvl1pPr>
          </a:lstStyle>
          <a:p>
            <a:pPr>
              <a:defRPr/>
            </a:pPr>
            <a:fld id="{287D40AA-CCE1-40A3-AE58-6E20EB0D2955}" type="datetimeFigureOut">
              <a:rPr lang="en-US"/>
              <a:pPr>
                <a:defRPr/>
              </a:pPr>
              <a:t>8/3/2017</a:t>
            </a:fld>
            <a:endParaRPr dirty="0"/>
          </a:p>
        </p:txBody>
      </p:sp>
      <p:sp>
        <p:nvSpPr>
          <p:cNvPr id="6" name="Slide Number Placeholder 5">
            <a:extLst/>
          </p:cNvPr>
          <p:cNvSpPr>
            <a:spLocks noGrp="1"/>
          </p:cNvSpPr>
          <p:nvPr>
            <p:ph type="sldNum" sz="quarter" idx="12"/>
          </p:nvPr>
        </p:nvSpPr>
        <p:spPr/>
        <p:txBody>
          <a:bodyPr/>
          <a:lstStyle>
            <a:lvl1pPr>
              <a:defRPr/>
            </a:lvl1pPr>
          </a:lstStyle>
          <a:p>
            <a:pPr>
              <a:defRPr/>
            </a:pPr>
            <a:fld id="{0225A344-B70D-4320-B8EE-D1B835A55229}" type="slidenum">
              <a:rPr/>
              <a:pPr>
                <a:defRPr/>
              </a:pPr>
              <a:t>‹#›</a:t>
            </a:fld>
            <a:endParaRPr dirty="0"/>
          </a:p>
        </p:txBody>
      </p:sp>
    </p:spTree>
    <p:extLst>
      <p:ext uri="{BB962C8B-B14F-4D97-AF65-F5344CB8AC3E}">
        <p14:creationId xmlns:p14="http://schemas.microsoft.com/office/powerpoint/2010/main" val="421319200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40043" y="482599"/>
            <a:ext cx="1843982" cy="57912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914162" y="482599"/>
            <a:ext cx="9040045" cy="5791201"/>
          </a:xfrm>
        </p:spPr>
        <p:txBody>
          <a:bodyPr vert="eaVert"/>
          <a:lstStyle>
            <a:lvl5pPr>
              <a:defRPr/>
            </a:lvl5pPr>
            <a:lvl6pPr>
              <a:defRPr/>
            </a:lvl6pPr>
            <a:lvl7pPr>
              <a:defRPr/>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Footer Placeholder 4">
            <a:extLst/>
          </p:cNvPr>
          <p:cNvSpPr>
            <a:spLocks noGrp="1"/>
          </p:cNvSpPr>
          <p:nvPr>
            <p:ph type="ftr" sz="quarter" idx="10"/>
          </p:nvPr>
        </p:nvSpPr>
        <p:spPr/>
        <p:txBody>
          <a:bodyPr/>
          <a:lstStyle>
            <a:lvl1pPr>
              <a:defRPr/>
            </a:lvl1pPr>
          </a:lstStyle>
          <a:p>
            <a:pPr>
              <a:defRPr/>
            </a:pPr>
            <a:endParaRPr/>
          </a:p>
        </p:txBody>
      </p:sp>
      <p:sp>
        <p:nvSpPr>
          <p:cNvPr id="5" name="Date Placeholder 3">
            <a:extLst/>
          </p:cNvPr>
          <p:cNvSpPr>
            <a:spLocks noGrp="1"/>
          </p:cNvSpPr>
          <p:nvPr>
            <p:ph type="dt" sz="half" idx="11"/>
          </p:nvPr>
        </p:nvSpPr>
        <p:spPr/>
        <p:txBody>
          <a:bodyPr/>
          <a:lstStyle>
            <a:lvl1pPr>
              <a:defRPr/>
            </a:lvl1pPr>
          </a:lstStyle>
          <a:p>
            <a:pPr>
              <a:defRPr/>
            </a:pPr>
            <a:fld id="{2DEFFCEB-F229-4EBE-8A4C-A731B54B36AD}" type="datetimeFigureOut">
              <a:rPr lang="en-US"/>
              <a:pPr>
                <a:defRPr/>
              </a:pPr>
              <a:t>8/3/2017</a:t>
            </a:fld>
            <a:endParaRPr dirty="0"/>
          </a:p>
        </p:txBody>
      </p:sp>
      <p:sp>
        <p:nvSpPr>
          <p:cNvPr id="6" name="Slide Number Placeholder 5">
            <a:extLst/>
          </p:cNvPr>
          <p:cNvSpPr>
            <a:spLocks noGrp="1"/>
          </p:cNvSpPr>
          <p:nvPr>
            <p:ph type="sldNum" sz="quarter" idx="12"/>
          </p:nvPr>
        </p:nvSpPr>
        <p:spPr/>
        <p:txBody>
          <a:bodyPr/>
          <a:lstStyle>
            <a:lvl1pPr>
              <a:defRPr/>
            </a:lvl1pPr>
          </a:lstStyle>
          <a:p>
            <a:pPr>
              <a:defRPr/>
            </a:pPr>
            <a:fld id="{DA1968CA-82E6-4004-8FD4-F7223109D392}" type="slidenum">
              <a:rPr/>
              <a:pPr>
                <a:defRPr/>
              </a:pPr>
              <a:t>‹#›</a:t>
            </a:fld>
            <a:endParaRPr dirty="0"/>
          </a:p>
        </p:txBody>
      </p:sp>
    </p:spTree>
    <p:extLst>
      <p:ext uri="{BB962C8B-B14F-4D97-AF65-F5344CB8AC3E}">
        <p14:creationId xmlns:p14="http://schemas.microsoft.com/office/powerpoint/2010/main" val="165036877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Footer Placeholder 4">
            <a:extLst/>
          </p:cNvPr>
          <p:cNvSpPr>
            <a:spLocks noGrp="1"/>
          </p:cNvSpPr>
          <p:nvPr>
            <p:ph type="ftr" sz="quarter" idx="10"/>
          </p:nvPr>
        </p:nvSpPr>
        <p:spPr/>
        <p:txBody>
          <a:bodyPr/>
          <a:lstStyle>
            <a:lvl1pPr>
              <a:defRPr/>
            </a:lvl1pPr>
          </a:lstStyle>
          <a:p>
            <a:pPr>
              <a:defRPr/>
            </a:pPr>
            <a:endParaRPr/>
          </a:p>
        </p:txBody>
      </p:sp>
      <p:sp>
        <p:nvSpPr>
          <p:cNvPr id="5" name="Date Placeholder 3">
            <a:extLst/>
          </p:cNvPr>
          <p:cNvSpPr>
            <a:spLocks noGrp="1"/>
          </p:cNvSpPr>
          <p:nvPr>
            <p:ph type="dt" sz="half" idx="11"/>
          </p:nvPr>
        </p:nvSpPr>
        <p:spPr/>
        <p:txBody>
          <a:bodyPr/>
          <a:lstStyle>
            <a:lvl1pPr>
              <a:defRPr/>
            </a:lvl1pPr>
          </a:lstStyle>
          <a:p>
            <a:pPr>
              <a:defRPr/>
            </a:pPr>
            <a:fld id="{70C0D170-61E4-4120-9B52-BB60A0C0DC3D}" type="datetimeFigureOut">
              <a:rPr lang="en-US"/>
              <a:pPr>
                <a:defRPr/>
              </a:pPr>
              <a:t>8/3/2017</a:t>
            </a:fld>
            <a:endParaRPr dirty="0"/>
          </a:p>
        </p:txBody>
      </p:sp>
      <p:sp>
        <p:nvSpPr>
          <p:cNvPr id="6" name="Slide Number Placeholder 5">
            <a:extLst/>
          </p:cNvPr>
          <p:cNvSpPr>
            <a:spLocks noGrp="1"/>
          </p:cNvSpPr>
          <p:nvPr>
            <p:ph type="sldNum" sz="quarter" idx="12"/>
          </p:nvPr>
        </p:nvSpPr>
        <p:spPr/>
        <p:txBody>
          <a:bodyPr/>
          <a:lstStyle>
            <a:lvl1pPr>
              <a:defRPr/>
            </a:lvl1pPr>
          </a:lstStyle>
          <a:p>
            <a:pPr>
              <a:defRPr/>
            </a:pPr>
            <a:fld id="{BE7826FA-1C59-4688-B73A-176A1F18852E}" type="slidenum">
              <a:rPr/>
              <a:pPr>
                <a:defRPr/>
              </a:pPr>
              <a:t>‹#›</a:t>
            </a:fld>
            <a:endParaRPr dirty="0"/>
          </a:p>
        </p:txBody>
      </p:sp>
    </p:spTree>
    <p:extLst>
      <p:ext uri="{BB962C8B-B14F-4D97-AF65-F5344CB8AC3E}">
        <p14:creationId xmlns:p14="http://schemas.microsoft.com/office/powerpoint/2010/main" val="285103293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Isosceles Triangle 5">
            <a:extLst/>
          </p:cNvPr>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1218987" eaLnBrk="1" fontAlgn="auto" hangingPunct="1">
              <a:spcBef>
                <a:spcPts val="0"/>
              </a:spcBef>
              <a:spcAft>
                <a:spcPts val="0"/>
              </a:spcAft>
              <a:defRPr/>
            </a:pPr>
            <a:endParaRPr dirty="0"/>
          </a:p>
        </p:txBody>
      </p:sp>
      <p:sp>
        <p:nvSpPr>
          <p:cNvPr id="2" name="Title 1"/>
          <p:cNvSpPr>
            <a:spLocks noGrp="1"/>
          </p:cNvSpPr>
          <p:nvPr>
            <p:ph type="title"/>
          </p:nvPr>
        </p:nvSpPr>
        <p:spPr>
          <a:xfrm>
            <a:off x="1218883" y="1524000"/>
            <a:ext cx="9751060" cy="1992597"/>
          </a:xfrm>
        </p:spPr>
        <p:txBody>
          <a:bodyPr>
            <a:noAutofit/>
          </a:bodyPr>
          <a:lstStyle>
            <a:lvl1pPr algn="ctr">
              <a:defRPr sz="4400" b="0" cap="all" baseline="0"/>
            </a:lvl1pPr>
          </a:lstStyle>
          <a:p>
            <a:r>
              <a:rPr lang="en-US"/>
              <a:t>Click to edit Master title style</a:t>
            </a:r>
            <a:endParaRPr/>
          </a:p>
        </p:txBody>
      </p:sp>
      <p:sp>
        <p:nvSpPr>
          <p:cNvPr id="3" name="Text Placeholder 2"/>
          <p:cNvSpPr>
            <a:spLocks noGrp="1"/>
          </p:cNvSpPr>
          <p:nvPr>
            <p:ph type="body" idx="1"/>
          </p:nvPr>
        </p:nvSpPr>
        <p:spPr>
          <a:xfrm>
            <a:off x="1218883" y="3632200"/>
            <a:ext cx="9751060" cy="1016000"/>
          </a:xfrm>
        </p:spPr>
        <p:txBody>
          <a:bodyPr>
            <a:noAutofit/>
          </a:bodyPr>
          <a:lstStyle>
            <a:lvl1pPr marL="0" indent="0" algn="ctr">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Edit Master text styles</a:t>
            </a:r>
          </a:p>
        </p:txBody>
      </p:sp>
      <p:sp>
        <p:nvSpPr>
          <p:cNvPr id="5" name="Footer Placeholder 4">
            <a:extLst/>
          </p:cNvPr>
          <p:cNvSpPr>
            <a:spLocks noGrp="1"/>
          </p:cNvSpPr>
          <p:nvPr>
            <p:ph type="ftr" sz="quarter" idx="10"/>
          </p:nvPr>
        </p:nvSpPr>
        <p:spPr/>
        <p:txBody>
          <a:bodyPr/>
          <a:lstStyle>
            <a:lvl1pPr>
              <a:defRPr/>
            </a:lvl1pPr>
          </a:lstStyle>
          <a:p>
            <a:pPr>
              <a:defRPr/>
            </a:pPr>
            <a:endParaRPr/>
          </a:p>
        </p:txBody>
      </p:sp>
      <p:sp>
        <p:nvSpPr>
          <p:cNvPr id="6" name="Date Placeholder 3">
            <a:extLst/>
          </p:cNvPr>
          <p:cNvSpPr>
            <a:spLocks noGrp="1"/>
          </p:cNvSpPr>
          <p:nvPr>
            <p:ph type="dt" sz="half" idx="11"/>
          </p:nvPr>
        </p:nvSpPr>
        <p:spPr/>
        <p:txBody>
          <a:bodyPr/>
          <a:lstStyle>
            <a:lvl1pPr>
              <a:defRPr/>
            </a:lvl1pPr>
          </a:lstStyle>
          <a:p>
            <a:pPr>
              <a:defRPr/>
            </a:pPr>
            <a:fld id="{7292797C-18B0-45F5-9F82-32A4632ACE30}" type="datetimeFigureOut">
              <a:rPr lang="en-US"/>
              <a:pPr>
                <a:defRPr/>
              </a:pPr>
              <a:t>8/3/2017</a:t>
            </a:fld>
            <a:endParaRPr dirty="0"/>
          </a:p>
        </p:txBody>
      </p:sp>
      <p:sp>
        <p:nvSpPr>
          <p:cNvPr id="7" name="Slide Number Placeholder 5">
            <a:extLst/>
          </p:cNvPr>
          <p:cNvSpPr>
            <a:spLocks noGrp="1"/>
          </p:cNvSpPr>
          <p:nvPr>
            <p:ph type="sldNum" sz="quarter" idx="12"/>
          </p:nvPr>
        </p:nvSpPr>
        <p:spPr/>
        <p:txBody>
          <a:bodyPr/>
          <a:lstStyle>
            <a:lvl1pPr>
              <a:defRPr/>
            </a:lvl1pPr>
          </a:lstStyle>
          <a:p>
            <a:pPr>
              <a:defRPr/>
            </a:pPr>
            <a:fld id="{04AD8AC2-F110-43B9-9A16-639C9A6975D9}" type="slidenum">
              <a:rPr/>
              <a:pPr>
                <a:defRPr/>
              </a:pPr>
              <a:t>‹#›</a:t>
            </a:fld>
            <a:endParaRPr dirty="0"/>
          </a:p>
        </p:txBody>
      </p:sp>
    </p:spTree>
    <p:extLst>
      <p:ext uri="{BB962C8B-B14F-4D97-AF65-F5344CB8AC3E}">
        <p14:creationId xmlns:p14="http://schemas.microsoft.com/office/powerpoint/2010/main" val="192452977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162" y="1803401"/>
            <a:ext cx="4977104" cy="4470400"/>
          </a:xfrm>
        </p:spPr>
        <p:txBody>
          <a:bodyPr>
            <a:normAutofit/>
          </a:bodyPr>
          <a:lstStyle>
            <a:lvl1pPr>
              <a:defRPr sz="2400"/>
            </a:lvl1pPr>
            <a:lvl2pPr>
              <a:defRPr sz="2000"/>
            </a:lvl2pPr>
            <a:lvl3pPr>
              <a:defRPr sz="1800"/>
            </a:lvl3pPr>
            <a:lvl4pPr>
              <a:defRPr sz="1600"/>
            </a:lvl4pPr>
            <a:lvl5pPr>
              <a:defRPr sz="1400"/>
            </a:lvl5pPr>
            <a:lvl6pPr>
              <a:defRPr sz="1400"/>
            </a:lvl6pPr>
            <a:lvl7pPr marL="2669581">
              <a:defRPr sz="1400"/>
            </a:lvl7pPr>
            <a:lvl8pPr marL="2669581">
              <a:defRPr sz="1400"/>
            </a:lvl8pPr>
            <a:lvl9pPr marL="2669581">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97559" y="1803401"/>
            <a:ext cx="4977104" cy="4470400"/>
          </a:xfrm>
        </p:spPr>
        <p:txBody>
          <a:bodyPr>
            <a:normAutofit/>
          </a:bodyPr>
          <a:lstStyle>
            <a:lvl1pPr>
              <a:defRPr sz="2400"/>
            </a:lvl1pPr>
            <a:lvl2pPr>
              <a:defRPr sz="2000"/>
            </a:lvl2pPr>
            <a:lvl3pPr>
              <a:defRPr sz="1800"/>
            </a:lvl3pPr>
            <a:lvl4pPr>
              <a:defRPr sz="1600"/>
            </a:lvl4pPr>
            <a:lvl5pPr>
              <a:defRPr sz="1400"/>
            </a:lvl5pPr>
            <a:lvl6pPr marL="2669581">
              <a:defRPr sz="1400" baseline="0"/>
            </a:lvl6pPr>
            <a:lvl7pPr marL="2669581">
              <a:defRPr sz="1400" baseline="0"/>
            </a:lvl7pPr>
            <a:lvl8pPr marL="2669581">
              <a:defRPr sz="1400" baseline="0"/>
            </a:lvl8pPr>
            <a:lvl9pPr marL="2669581">
              <a:defRPr sz="14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p:cNvPr>
          <p:cNvSpPr>
            <a:spLocks noGrp="1"/>
          </p:cNvSpPr>
          <p:nvPr>
            <p:ph type="ftr" sz="quarter" idx="10"/>
          </p:nvPr>
        </p:nvSpPr>
        <p:spPr/>
        <p:txBody>
          <a:bodyPr/>
          <a:lstStyle>
            <a:lvl1pPr>
              <a:defRPr/>
            </a:lvl1pPr>
          </a:lstStyle>
          <a:p>
            <a:pPr>
              <a:defRPr/>
            </a:pPr>
            <a:endParaRPr/>
          </a:p>
        </p:txBody>
      </p:sp>
      <p:sp>
        <p:nvSpPr>
          <p:cNvPr id="6" name="Date Placeholder 3">
            <a:extLst/>
          </p:cNvPr>
          <p:cNvSpPr>
            <a:spLocks noGrp="1"/>
          </p:cNvSpPr>
          <p:nvPr>
            <p:ph type="dt" sz="half" idx="11"/>
          </p:nvPr>
        </p:nvSpPr>
        <p:spPr/>
        <p:txBody>
          <a:bodyPr/>
          <a:lstStyle>
            <a:lvl1pPr>
              <a:defRPr/>
            </a:lvl1pPr>
          </a:lstStyle>
          <a:p>
            <a:pPr>
              <a:defRPr/>
            </a:pPr>
            <a:fld id="{64A18165-6C25-45C9-9F5A-8DDAA1FAAD29}" type="datetimeFigureOut">
              <a:rPr lang="en-US"/>
              <a:pPr>
                <a:defRPr/>
              </a:pPr>
              <a:t>8/3/2017</a:t>
            </a:fld>
            <a:endParaRPr dirty="0"/>
          </a:p>
        </p:txBody>
      </p:sp>
      <p:sp>
        <p:nvSpPr>
          <p:cNvPr id="7" name="Slide Number Placeholder 5">
            <a:extLst/>
          </p:cNvPr>
          <p:cNvSpPr>
            <a:spLocks noGrp="1"/>
          </p:cNvSpPr>
          <p:nvPr>
            <p:ph type="sldNum" sz="quarter" idx="12"/>
          </p:nvPr>
        </p:nvSpPr>
        <p:spPr/>
        <p:txBody>
          <a:bodyPr/>
          <a:lstStyle>
            <a:lvl1pPr>
              <a:defRPr/>
            </a:lvl1pPr>
          </a:lstStyle>
          <a:p>
            <a:pPr>
              <a:defRPr/>
            </a:pPr>
            <a:fld id="{B501CF94-465B-4E3F-A3AA-52815C93E633}" type="slidenum">
              <a:rPr/>
              <a:pPr>
                <a:defRPr/>
              </a:pPr>
              <a:t>‹#›</a:t>
            </a:fld>
            <a:endParaRPr dirty="0"/>
          </a:p>
        </p:txBody>
      </p:sp>
    </p:spTree>
    <p:extLst>
      <p:ext uri="{BB962C8B-B14F-4D97-AF65-F5344CB8AC3E}">
        <p14:creationId xmlns:p14="http://schemas.microsoft.com/office/powerpoint/2010/main" val="19451563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914162" y="1803400"/>
            <a:ext cx="4977104"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p:cNvSpPr>
            <a:spLocks noGrp="1"/>
          </p:cNvSpPr>
          <p:nvPr>
            <p:ph sz="half" idx="2"/>
          </p:nvPr>
        </p:nvSpPr>
        <p:spPr>
          <a:xfrm>
            <a:off x="914162" y="2717800"/>
            <a:ext cx="4977104"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a:lvl8pPr>
            <a:lvl9pPr marL="2669581">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97559" y="1803400"/>
            <a:ext cx="4977104"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p:cNvSpPr>
            <a:spLocks noGrp="1"/>
          </p:cNvSpPr>
          <p:nvPr>
            <p:ph sz="quarter" idx="4"/>
          </p:nvPr>
        </p:nvSpPr>
        <p:spPr>
          <a:xfrm>
            <a:off x="6297559" y="2717800"/>
            <a:ext cx="4977104"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baseline="0"/>
            </a:lvl8pPr>
            <a:lvl9pPr marL="2669581">
              <a:defRPr sz="14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Footer Placeholder 4">
            <a:extLst/>
          </p:cNvPr>
          <p:cNvSpPr>
            <a:spLocks noGrp="1"/>
          </p:cNvSpPr>
          <p:nvPr>
            <p:ph type="ftr" sz="quarter" idx="10"/>
          </p:nvPr>
        </p:nvSpPr>
        <p:spPr/>
        <p:txBody>
          <a:bodyPr/>
          <a:lstStyle>
            <a:lvl1pPr>
              <a:defRPr/>
            </a:lvl1pPr>
          </a:lstStyle>
          <a:p>
            <a:pPr>
              <a:defRPr/>
            </a:pPr>
            <a:endParaRPr/>
          </a:p>
        </p:txBody>
      </p:sp>
      <p:sp>
        <p:nvSpPr>
          <p:cNvPr id="8" name="Date Placeholder 3">
            <a:extLst/>
          </p:cNvPr>
          <p:cNvSpPr>
            <a:spLocks noGrp="1"/>
          </p:cNvSpPr>
          <p:nvPr>
            <p:ph type="dt" sz="half" idx="11"/>
          </p:nvPr>
        </p:nvSpPr>
        <p:spPr/>
        <p:txBody>
          <a:bodyPr/>
          <a:lstStyle>
            <a:lvl1pPr>
              <a:defRPr/>
            </a:lvl1pPr>
          </a:lstStyle>
          <a:p>
            <a:pPr>
              <a:defRPr/>
            </a:pPr>
            <a:fld id="{34299FFC-B951-45F8-B047-C3801C42FD7B}" type="datetimeFigureOut">
              <a:rPr lang="en-US"/>
              <a:pPr>
                <a:defRPr/>
              </a:pPr>
              <a:t>8/3/2017</a:t>
            </a:fld>
            <a:endParaRPr dirty="0"/>
          </a:p>
        </p:txBody>
      </p:sp>
      <p:sp>
        <p:nvSpPr>
          <p:cNvPr id="9" name="Slide Number Placeholder 5">
            <a:extLst/>
          </p:cNvPr>
          <p:cNvSpPr>
            <a:spLocks noGrp="1"/>
          </p:cNvSpPr>
          <p:nvPr>
            <p:ph type="sldNum" sz="quarter" idx="12"/>
          </p:nvPr>
        </p:nvSpPr>
        <p:spPr/>
        <p:txBody>
          <a:bodyPr/>
          <a:lstStyle>
            <a:lvl1pPr>
              <a:defRPr/>
            </a:lvl1pPr>
          </a:lstStyle>
          <a:p>
            <a:pPr>
              <a:defRPr/>
            </a:pPr>
            <a:fld id="{CB511696-3FDF-4A32-86F4-342232EBEBBD}" type="slidenum">
              <a:rPr/>
              <a:pPr>
                <a:defRPr/>
              </a:pPr>
              <a:t>‹#›</a:t>
            </a:fld>
            <a:endParaRPr dirty="0"/>
          </a:p>
        </p:txBody>
      </p:sp>
    </p:spTree>
    <p:extLst>
      <p:ext uri="{BB962C8B-B14F-4D97-AF65-F5344CB8AC3E}">
        <p14:creationId xmlns:p14="http://schemas.microsoft.com/office/powerpoint/2010/main" val="338695887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Footer Placeholder 4">
            <a:extLst/>
          </p:cNvPr>
          <p:cNvSpPr>
            <a:spLocks noGrp="1"/>
          </p:cNvSpPr>
          <p:nvPr>
            <p:ph type="ftr" sz="quarter" idx="10"/>
          </p:nvPr>
        </p:nvSpPr>
        <p:spPr/>
        <p:txBody>
          <a:bodyPr/>
          <a:lstStyle>
            <a:lvl1pPr>
              <a:defRPr/>
            </a:lvl1pPr>
          </a:lstStyle>
          <a:p>
            <a:pPr>
              <a:defRPr/>
            </a:pPr>
            <a:endParaRPr/>
          </a:p>
        </p:txBody>
      </p:sp>
      <p:sp>
        <p:nvSpPr>
          <p:cNvPr id="4" name="Date Placeholder 3">
            <a:extLst/>
          </p:cNvPr>
          <p:cNvSpPr>
            <a:spLocks noGrp="1"/>
          </p:cNvSpPr>
          <p:nvPr>
            <p:ph type="dt" sz="half" idx="11"/>
          </p:nvPr>
        </p:nvSpPr>
        <p:spPr/>
        <p:txBody>
          <a:bodyPr/>
          <a:lstStyle>
            <a:lvl1pPr>
              <a:defRPr/>
            </a:lvl1pPr>
          </a:lstStyle>
          <a:p>
            <a:pPr>
              <a:defRPr/>
            </a:pPr>
            <a:fld id="{F5DA4BD8-1772-445A-AA82-CC28F35B9736}" type="datetimeFigureOut">
              <a:rPr lang="en-US"/>
              <a:pPr>
                <a:defRPr/>
              </a:pPr>
              <a:t>8/3/2017</a:t>
            </a:fld>
            <a:endParaRPr dirty="0"/>
          </a:p>
        </p:txBody>
      </p:sp>
      <p:sp>
        <p:nvSpPr>
          <p:cNvPr id="5" name="Slide Number Placeholder 5">
            <a:extLst/>
          </p:cNvPr>
          <p:cNvSpPr>
            <a:spLocks noGrp="1"/>
          </p:cNvSpPr>
          <p:nvPr>
            <p:ph type="sldNum" sz="quarter" idx="12"/>
          </p:nvPr>
        </p:nvSpPr>
        <p:spPr/>
        <p:txBody>
          <a:bodyPr/>
          <a:lstStyle>
            <a:lvl1pPr>
              <a:defRPr/>
            </a:lvl1pPr>
          </a:lstStyle>
          <a:p>
            <a:pPr>
              <a:defRPr/>
            </a:pPr>
            <a:fld id="{036309E9-031B-4298-9405-DC99DE27F7FE}" type="slidenum">
              <a:rPr/>
              <a:pPr>
                <a:defRPr/>
              </a:pPr>
              <a:t>‹#›</a:t>
            </a:fld>
            <a:endParaRPr dirty="0"/>
          </a:p>
        </p:txBody>
      </p:sp>
    </p:spTree>
    <p:extLst>
      <p:ext uri="{BB962C8B-B14F-4D97-AF65-F5344CB8AC3E}">
        <p14:creationId xmlns:p14="http://schemas.microsoft.com/office/powerpoint/2010/main" val="55375611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8750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p:cNvPr>
          <p:cNvSpPr/>
          <p:nvPr/>
        </p:nvSpPr>
        <p:spPr>
          <a:xfrm>
            <a:off x="0" y="-1588"/>
            <a:ext cx="7618413" cy="6859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1218987" eaLnBrk="1" fontAlgn="auto" hangingPunct="1">
              <a:spcBef>
                <a:spcPts val="0"/>
              </a:spcBef>
              <a:spcAft>
                <a:spcPts val="0"/>
              </a:spcAft>
              <a:defRPr/>
            </a:pPr>
            <a:endParaRPr dirty="0"/>
          </a:p>
        </p:txBody>
      </p:sp>
      <p:sp>
        <p:nvSpPr>
          <p:cNvPr id="2" name="Title 1"/>
          <p:cNvSpPr>
            <a:spLocks noGrp="1"/>
          </p:cNvSpPr>
          <p:nvPr>
            <p:ph type="title"/>
          </p:nvPr>
        </p:nvSpPr>
        <p:spPr>
          <a:xfrm>
            <a:off x="7821163" y="482600"/>
            <a:ext cx="3961368" cy="1422400"/>
          </a:xfrm>
        </p:spPr>
        <p:txBody>
          <a:bodyPr>
            <a:noAutofit/>
          </a:bodyPr>
          <a:lstStyle>
            <a:lvl1pPr algn="l">
              <a:defRPr sz="3200" b="0"/>
            </a:lvl1pPr>
          </a:lstStyle>
          <a:p>
            <a:r>
              <a:rPr lang="en-US"/>
              <a:t>Click to edit Master title style</a:t>
            </a:r>
            <a:endParaRPr/>
          </a:p>
        </p:txBody>
      </p:sp>
      <p:sp>
        <p:nvSpPr>
          <p:cNvPr id="3" name="Content Placeholder 2"/>
          <p:cNvSpPr>
            <a:spLocks noGrp="1"/>
          </p:cNvSpPr>
          <p:nvPr>
            <p:ph idx="1"/>
          </p:nvPr>
        </p:nvSpPr>
        <p:spPr bwMode="white">
          <a:xfrm>
            <a:off x="507868" y="482600"/>
            <a:ext cx="6602280" cy="5842001"/>
          </a:xfrm>
        </p:spPr>
        <p:txBody>
          <a:bodyPr>
            <a:norm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821163" y="2108200"/>
            <a:ext cx="3961368" cy="426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Tree>
    <p:extLst>
      <p:ext uri="{BB962C8B-B14F-4D97-AF65-F5344CB8AC3E}">
        <p14:creationId xmlns:p14="http://schemas.microsoft.com/office/powerpoint/2010/main" val="66833952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Isosceles Triangle 5">
            <a:extLst/>
          </p:cNvPr>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1218987" eaLnBrk="1" fontAlgn="auto" hangingPunct="1">
              <a:spcBef>
                <a:spcPts val="0"/>
              </a:spcBef>
              <a:spcAft>
                <a:spcPts val="0"/>
              </a:spcAft>
              <a:defRPr/>
            </a:pPr>
            <a:endParaRPr dirty="0"/>
          </a:p>
        </p:txBody>
      </p:sp>
      <p:sp>
        <p:nvSpPr>
          <p:cNvPr id="6" name="Rectangle 5">
            <a:extLst/>
          </p:cNvPr>
          <p:cNvSpPr/>
          <p:nvPr/>
        </p:nvSpPr>
        <p:spPr>
          <a:xfrm>
            <a:off x="0" y="-1588"/>
            <a:ext cx="6092825" cy="6859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anchor="ctr"/>
          <a:lstStyle/>
          <a:p>
            <a:pPr algn="ctr" defTabSz="1218987" eaLnBrk="1" fontAlgn="auto" hangingPunct="1">
              <a:spcBef>
                <a:spcPts val="0"/>
              </a:spcBef>
              <a:spcAft>
                <a:spcPts val="0"/>
              </a:spcAft>
              <a:defRPr/>
            </a:pPr>
            <a:endParaRPr dirty="0"/>
          </a:p>
        </p:txBody>
      </p:sp>
      <p:sp>
        <p:nvSpPr>
          <p:cNvPr id="2" name="Title 1"/>
          <p:cNvSpPr>
            <a:spLocks noGrp="1"/>
          </p:cNvSpPr>
          <p:nvPr>
            <p:ph type="title"/>
          </p:nvPr>
        </p:nvSpPr>
        <p:spPr>
          <a:xfrm>
            <a:off x="6399133" y="1905000"/>
            <a:ext cx="5180251" cy="1727200"/>
          </a:xfrm>
        </p:spPr>
        <p:txBody>
          <a:bodyPr/>
          <a:lstStyle>
            <a:lvl1pPr algn="l">
              <a:defRPr sz="3200" b="0"/>
            </a:lvl1pPr>
          </a:lstStyle>
          <a:p>
            <a:r>
              <a:rPr lang="en-US"/>
              <a:t>Click to edit Master title style</a:t>
            </a:r>
            <a:endParaRPr/>
          </a:p>
        </p:txBody>
      </p:sp>
      <p:sp>
        <p:nvSpPr>
          <p:cNvPr id="3" name="Picture Placeholder 2" descr="An empty placeholder to add an image. Click on the placeholder and select the image that you wish to add.&#10;"/>
          <p:cNvSpPr>
            <a:spLocks noGrp="1"/>
          </p:cNvSpPr>
          <p:nvPr>
            <p:ph type="pic" idx="1"/>
          </p:nvPr>
        </p:nvSpPr>
        <p:spPr>
          <a:xfrm>
            <a:off x="507869" y="482601"/>
            <a:ext cx="5077859" cy="5862706"/>
          </a:xfrm>
          <a:noFill/>
          <a:ln w="9525">
            <a:noFill/>
            <a:miter lim="800000"/>
          </a:ln>
          <a:effectLst/>
        </p:spPr>
        <p:txBody>
          <a:bodyPr rtlCol="0">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pPr lvl="0"/>
            <a:r>
              <a:rPr lang="en-US" noProof="0" dirty="0"/>
              <a:t>Click icon to add picture</a:t>
            </a:r>
            <a:endParaRPr noProof="0" dirty="0"/>
          </a:p>
        </p:txBody>
      </p:sp>
      <p:sp>
        <p:nvSpPr>
          <p:cNvPr id="4" name="Text Placeholder 3"/>
          <p:cNvSpPr>
            <a:spLocks noGrp="1"/>
          </p:cNvSpPr>
          <p:nvPr>
            <p:ph type="body" sz="half" idx="2"/>
          </p:nvPr>
        </p:nvSpPr>
        <p:spPr>
          <a:xfrm>
            <a:off x="6399133" y="3733800"/>
            <a:ext cx="5180251" cy="172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Tree>
    <p:extLst>
      <p:ext uri="{BB962C8B-B14F-4D97-AF65-F5344CB8AC3E}">
        <p14:creationId xmlns:p14="http://schemas.microsoft.com/office/powerpoint/2010/main" val="191331180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DFAFC0-4AA4-410B-8E7C-5BAAEF60DEC7}"/>
              </a:ext>
            </a:extLst>
          </p:cNvPr>
          <p:cNvSpPr>
            <a:spLocks noGrp="1"/>
          </p:cNvSpPr>
          <p:nvPr>
            <p:ph type="title"/>
          </p:nvPr>
        </p:nvSpPr>
        <p:spPr>
          <a:xfrm>
            <a:off x="914400" y="482600"/>
            <a:ext cx="10360025" cy="1219200"/>
          </a:xfrm>
          <a:prstGeom prst="rect">
            <a:avLst/>
          </a:prstGeom>
          <a:effectLst/>
        </p:spPr>
        <p:txBody>
          <a:bodyPr vert="horz" lIns="121899" tIns="60949" rIns="121899" bIns="60949" rtlCol="0" anchor="b" anchorCtr="0">
            <a:normAutofit/>
          </a:bodyPr>
          <a:lstStyle/>
          <a:p>
            <a:r>
              <a:rPr lang="en-US"/>
              <a:t>Click to edit Master title style</a:t>
            </a:r>
            <a:endParaRPr/>
          </a:p>
        </p:txBody>
      </p:sp>
      <p:sp>
        <p:nvSpPr>
          <p:cNvPr id="1027" name="Text Placeholder 2"/>
          <p:cNvSpPr>
            <a:spLocks noGrp="1"/>
          </p:cNvSpPr>
          <p:nvPr>
            <p:ph type="body" idx="1"/>
          </p:nvPr>
        </p:nvSpPr>
        <p:spPr bwMode="auto">
          <a:xfrm>
            <a:off x="914400" y="1803400"/>
            <a:ext cx="10360025"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419897EC-76D3-4C4C-A78D-1710D04FEA1F}"/>
              </a:ext>
            </a:extLst>
          </p:cNvPr>
          <p:cNvSpPr>
            <a:spLocks noGrp="1"/>
          </p:cNvSpPr>
          <p:nvPr>
            <p:ph type="ftr" sz="quarter" idx="3"/>
          </p:nvPr>
        </p:nvSpPr>
        <p:spPr>
          <a:xfrm>
            <a:off x="914400" y="6375400"/>
            <a:ext cx="7415213" cy="195263"/>
          </a:xfrm>
          <a:prstGeom prst="rect">
            <a:avLst/>
          </a:prstGeom>
        </p:spPr>
        <p:txBody>
          <a:bodyPr vert="horz" lIns="121899" tIns="60949" rIns="121899" bIns="60949" rtlCol="0" anchor="ctr"/>
          <a:lstStyle>
            <a:lvl1pPr algn="l" defTabSz="1218987" eaLnBrk="1" fontAlgn="auto" hangingPunct="1">
              <a:spcBef>
                <a:spcPts val="0"/>
              </a:spcBef>
              <a:spcAft>
                <a:spcPts val="0"/>
              </a:spcAft>
              <a:defRPr sz="1100">
                <a:solidFill>
                  <a:schemeClr val="tx1"/>
                </a:solidFill>
                <a:latin typeface="+mn-lt"/>
              </a:defRPr>
            </a:lvl1pPr>
          </a:lstStyle>
          <a:p>
            <a:pPr>
              <a:defRPr/>
            </a:pPr>
            <a:endParaRPr/>
          </a:p>
        </p:txBody>
      </p:sp>
      <p:sp>
        <p:nvSpPr>
          <p:cNvPr id="4" name="Date Placeholder 3">
            <a:extLst>
              <a:ext uri="{FF2B5EF4-FFF2-40B4-BE49-F238E27FC236}">
                <a16:creationId xmlns:a16="http://schemas.microsoft.com/office/drawing/2014/main" id="{574346F4-08E1-4693-95F5-30A54BEBD40F}"/>
              </a:ext>
            </a:extLst>
          </p:cNvPr>
          <p:cNvSpPr>
            <a:spLocks noGrp="1"/>
          </p:cNvSpPr>
          <p:nvPr>
            <p:ph type="dt" sz="half" idx="2"/>
          </p:nvPr>
        </p:nvSpPr>
        <p:spPr>
          <a:xfrm>
            <a:off x="8736013" y="6375400"/>
            <a:ext cx="1420812" cy="195263"/>
          </a:xfrm>
          <a:prstGeom prst="rect">
            <a:avLst/>
          </a:prstGeom>
        </p:spPr>
        <p:txBody>
          <a:bodyPr vert="horz" lIns="121899" tIns="60949" rIns="121899" bIns="60949" rtlCol="0" anchor="ctr"/>
          <a:lstStyle>
            <a:lvl1pPr algn="r" defTabSz="1218987" eaLnBrk="1" fontAlgn="auto" hangingPunct="1">
              <a:spcBef>
                <a:spcPts val="0"/>
              </a:spcBef>
              <a:spcAft>
                <a:spcPts val="0"/>
              </a:spcAft>
              <a:defRPr sz="1100">
                <a:solidFill>
                  <a:schemeClr val="tx1"/>
                </a:solidFill>
                <a:latin typeface="+mn-lt"/>
              </a:defRPr>
            </a:lvl1pPr>
          </a:lstStyle>
          <a:p>
            <a:pPr>
              <a:defRPr/>
            </a:pPr>
            <a:fld id="{8F0BA7CA-B15D-4608-83EA-9F86E7B89B45}" type="datetimeFigureOut">
              <a:rPr lang="en-US"/>
              <a:pPr>
                <a:defRPr/>
              </a:pPr>
              <a:t>8/3/2017</a:t>
            </a:fld>
            <a:endParaRPr dirty="0"/>
          </a:p>
        </p:txBody>
      </p:sp>
      <p:sp>
        <p:nvSpPr>
          <p:cNvPr id="6" name="Slide Number Placeholder 5">
            <a:extLst>
              <a:ext uri="{FF2B5EF4-FFF2-40B4-BE49-F238E27FC236}">
                <a16:creationId xmlns:a16="http://schemas.microsoft.com/office/drawing/2014/main" id="{D58C6B5D-8BD0-40D3-96CA-07E4AB331EA3}"/>
              </a:ext>
            </a:extLst>
          </p:cNvPr>
          <p:cNvSpPr>
            <a:spLocks noGrp="1"/>
          </p:cNvSpPr>
          <p:nvPr>
            <p:ph type="sldNum" sz="quarter" idx="4"/>
          </p:nvPr>
        </p:nvSpPr>
        <p:spPr>
          <a:xfrm>
            <a:off x="10440988" y="6375400"/>
            <a:ext cx="833437" cy="195263"/>
          </a:xfrm>
          <a:prstGeom prst="rect">
            <a:avLst/>
          </a:prstGeom>
        </p:spPr>
        <p:txBody>
          <a:bodyPr vert="horz" lIns="121899" tIns="60949" rIns="121899" bIns="60949" rtlCol="0" anchor="ctr"/>
          <a:lstStyle>
            <a:lvl1pPr algn="r" defTabSz="1218987" eaLnBrk="1" fontAlgn="auto" hangingPunct="1">
              <a:spcBef>
                <a:spcPts val="0"/>
              </a:spcBef>
              <a:spcAft>
                <a:spcPts val="0"/>
              </a:spcAft>
              <a:defRPr sz="1100">
                <a:solidFill>
                  <a:schemeClr val="tx1"/>
                </a:solidFill>
                <a:latin typeface="+mn-lt"/>
              </a:defRPr>
            </a:lvl1pPr>
          </a:lstStyle>
          <a:p>
            <a:pPr>
              <a:defRPr/>
            </a:pPr>
            <a:fld id="{1CAC4FC4-18C0-4224-8F14-B1C48CD8A259}" type="slidenum">
              <a:rPr/>
              <a:pPr>
                <a:defRPr/>
              </a:pPr>
              <a:t>‹#›</a:t>
            </a:fld>
            <a:endParaRPr dirty="0"/>
          </a:p>
        </p:txBody>
      </p:sp>
    </p:spTree>
  </p:cSld>
  <p:clrMap bg1="dk1" tx1="lt1" bg2="dk2" tx2="lt2" accent1="accent1" accent2="accent2" accent3="accent3" accent4="accent4" accent5="accent5" accent6="accent6" hlink="hlink" folHlink="folHlink"/>
  <p:sldLayoutIdLst>
    <p:sldLayoutId id="2147483767" r:id="rId1"/>
    <p:sldLayoutId id="2147483761" r:id="rId2"/>
    <p:sldLayoutId id="2147483768" r:id="rId3"/>
    <p:sldLayoutId id="2147483762" r:id="rId4"/>
    <p:sldLayoutId id="2147483763" r:id="rId5"/>
    <p:sldLayoutId id="2147483764" r:id="rId6"/>
    <p:sldLayoutId id="2147483769" r:id="rId7"/>
    <p:sldLayoutId id="2147483770" r:id="rId8"/>
    <p:sldLayoutId id="2147483771" r:id="rId9"/>
    <p:sldLayoutId id="2147483772" r:id="rId10"/>
    <p:sldLayoutId id="2147483765" r:id="rId11"/>
    <p:sldLayoutId id="2147483766" r:id="rId12"/>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1217613" rtl="0" eaLnBrk="0" fontAlgn="base" hangingPunct="0">
        <a:lnSpc>
          <a:spcPct val="80000"/>
        </a:lnSpc>
        <a:spcBef>
          <a:spcPct val="0"/>
        </a:spcBef>
        <a:spcAft>
          <a:spcPct val="0"/>
        </a:spcAft>
        <a:defRPr sz="3600" kern="1200" cap="all">
          <a:solidFill>
            <a:schemeClr val="tx1"/>
          </a:solidFill>
          <a:latin typeface="+mj-lt"/>
          <a:ea typeface="+mj-ea"/>
          <a:cs typeface="+mj-cs"/>
        </a:defRPr>
      </a:lvl1pPr>
      <a:lvl2pPr algn="l" defTabSz="1217613" rtl="0" eaLnBrk="0" fontAlgn="base" hangingPunct="0">
        <a:lnSpc>
          <a:spcPct val="80000"/>
        </a:lnSpc>
        <a:spcBef>
          <a:spcPct val="0"/>
        </a:spcBef>
        <a:spcAft>
          <a:spcPct val="0"/>
        </a:spcAft>
        <a:defRPr sz="3600">
          <a:solidFill>
            <a:schemeClr val="tx1"/>
          </a:solidFill>
          <a:latin typeface="Cambria" panose="02040503050406030204" pitchFamily="18" charset="0"/>
        </a:defRPr>
      </a:lvl2pPr>
      <a:lvl3pPr algn="l" defTabSz="1217613" rtl="0" eaLnBrk="0" fontAlgn="base" hangingPunct="0">
        <a:lnSpc>
          <a:spcPct val="80000"/>
        </a:lnSpc>
        <a:spcBef>
          <a:spcPct val="0"/>
        </a:spcBef>
        <a:spcAft>
          <a:spcPct val="0"/>
        </a:spcAft>
        <a:defRPr sz="3600">
          <a:solidFill>
            <a:schemeClr val="tx1"/>
          </a:solidFill>
          <a:latin typeface="Cambria" panose="02040503050406030204" pitchFamily="18" charset="0"/>
        </a:defRPr>
      </a:lvl3pPr>
      <a:lvl4pPr algn="l" defTabSz="1217613" rtl="0" eaLnBrk="0" fontAlgn="base" hangingPunct="0">
        <a:lnSpc>
          <a:spcPct val="80000"/>
        </a:lnSpc>
        <a:spcBef>
          <a:spcPct val="0"/>
        </a:spcBef>
        <a:spcAft>
          <a:spcPct val="0"/>
        </a:spcAft>
        <a:defRPr sz="3600">
          <a:solidFill>
            <a:schemeClr val="tx1"/>
          </a:solidFill>
          <a:latin typeface="Cambria" panose="02040503050406030204" pitchFamily="18" charset="0"/>
        </a:defRPr>
      </a:lvl4pPr>
      <a:lvl5pPr algn="l" defTabSz="1217613" rtl="0" eaLnBrk="0" fontAlgn="base" hangingPunct="0">
        <a:lnSpc>
          <a:spcPct val="80000"/>
        </a:lnSpc>
        <a:spcBef>
          <a:spcPct val="0"/>
        </a:spcBef>
        <a:spcAft>
          <a:spcPct val="0"/>
        </a:spcAft>
        <a:defRPr sz="3600">
          <a:solidFill>
            <a:schemeClr val="tx1"/>
          </a:solidFill>
          <a:latin typeface="Cambria" panose="02040503050406030204" pitchFamily="18" charset="0"/>
        </a:defRPr>
      </a:lvl5pPr>
      <a:lvl6pPr marL="457200" algn="l" defTabSz="1217613" rtl="0" fontAlgn="base">
        <a:lnSpc>
          <a:spcPct val="80000"/>
        </a:lnSpc>
        <a:spcBef>
          <a:spcPct val="0"/>
        </a:spcBef>
        <a:spcAft>
          <a:spcPct val="0"/>
        </a:spcAft>
        <a:defRPr sz="3600">
          <a:solidFill>
            <a:schemeClr val="tx1"/>
          </a:solidFill>
          <a:latin typeface="Cambria" panose="02040503050406030204" pitchFamily="18" charset="0"/>
        </a:defRPr>
      </a:lvl6pPr>
      <a:lvl7pPr marL="914400" algn="l" defTabSz="1217613" rtl="0" fontAlgn="base">
        <a:lnSpc>
          <a:spcPct val="80000"/>
        </a:lnSpc>
        <a:spcBef>
          <a:spcPct val="0"/>
        </a:spcBef>
        <a:spcAft>
          <a:spcPct val="0"/>
        </a:spcAft>
        <a:defRPr sz="3600">
          <a:solidFill>
            <a:schemeClr val="tx1"/>
          </a:solidFill>
          <a:latin typeface="Cambria" panose="02040503050406030204" pitchFamily="18" charset="0"/>
        </a:defRPr>
      </a:lvl7pPr>
      <a:lvl8pPr marL="1371600" algn="l" defTabSz="1217613" rtl="0" fontAlgn="base">
        <a:lnSpc>
          <a:spcPct val="80000"/>
        </a:lnSpc>
        <a:spcBef>
          <a:spcPct val="0"/>
        </a:spcBef>
        <a:spcAft>
          <a:spcPct val="0"/>
        </a:spcAft>
        <a:defRPr sz="3600">
          <a:solidFill>
            <a:schemeClr val="tx1"/>
          </a:solidFill>
          <a:latin typeface="Cambria" panose="02040503050406030204" pitchFamily="18" charset="0"/>
        </a:defRPr>
      </a:lvl8pPr>
      <a:lvl9pPr marL="1828800" algn="l" defTabSz="1217613" rtl="0" fontAlgn="base">
        <a:lnSpc>
          <a:spcPct val="80000"/>
        </a:lnSpc>
        <a:spcBef>
          <a:spcPct val="0"/>
        </a:spcBef>
        <a:spcAft>
          <a:spcPct val="0"/>
        </a:spcAft>
        <a:defRPr sz="3600">
          <a:solidFill>
            <a:schemeClr val="tx1"/>
          </a:solidFill>
          <a:latin typeface="Cambria" panose="02040503050406030204" pitchFamily="18" charset="0"/>
        </a:defRPr>
      </a:lvl9pPr>
    </p:titleStyle>
    <p:bodyStyle>
      <a:lvl1pPr marL="273050" indent="-273050" algn="l" defTabSz="1217613" rtl="0" eaLnBrk="0" fontAlgn="base" hangingPunct="0">
        <a:lnSpc>
          <a:spcPct val="90000"/>
        </a:lnSpc>
        <a:spcBef>
          <a:spcPts val="1600"/>
        </a:spcBef>
        <a:spcAft>
          <a:spcPct val="0"/>
        </a:spcAft>
        <a:buClr>
          <a:schemeClr val="tx2"/>
        </a:buClr>
        <a:buSzPct val="90000"/>
        <a:buFont typeface="Arial" panose="020B0604020202020204" pitchFamily="34" charset="0"/>
        <a:buChar char="•"/>
        <a:defRPr sz="2800" kern="1200">
          <a:solidFill>
            <a:schemeClr val="tx1"/>
          </a:solidFill>
          <a:latin typeface="+mn-lt"/>
          <a:ea typeface="+mn-ea"/>
          <a:cs typeface="+mn-cs"/>
        </a:defRPr>
      </a:lvl1pPr>
      <a:lvl2pPr marL="547688" indent="-273050" algn="l" defTabSz="1217613" rtl="0" eaLnBrk="0" fontAlgn="base" hangingPunct="0">
        <a:lnSpc>
          <a:spcPct val="90000"/>
        </a:lnSpc>
        <a:spcBef>
          <a:spcPts val="800"/>
        </a:spcBef>
        <a:spcAft>
          <a:spcPct val="0"/>
        </a:spcAft>
        <a:buClr>
          <a:schemeClr val="tx2"/>
        </a:buClr>
        <a:buSzPct val="90000"/>
        <a:buFont typeface="Cambria" panose="02040503050406030204" pitchFamily="18" charset="0"/>
        <a:buChar char="–"/>
        <a:defRPr sz="2400" kern="1200">
          <a:solidFill>
            <a:schemeClr val="tx1"/>
          </a:solidFill>
          <a:latin typeface="+mn-lt"/>
          <a:ea typeface="+mn-ea"/>
          <a:cs typeface="+mn-cs"/>
        </a:defRPr>
      </a:lvl2pPr>
      <a:lvl3pPr marL="822325" indent="-273050" algn="l" defTabSz="1217613" rtl="0" eaLnBrk="0" fontAlgn="base" hangingPunct="0">
        <a:lnSpc>
          <a:spcPct val="90000"/>
        </a:lnSpc>
        <a:spcBef>
          <a:spcPts val="800"/>
        </a:spcBef>
        <a:spcAft>
          <a:spcPct val="0"/>
        </a:spcAft>
        <a:buClr>
          <a:schemeClr val="tx2"/>
        </a:buClr>
        <a:buFont typeface="Arial" panose="020B0604020202020204" pitchFamily="34" charset="0"/>
        <a:buChar char="•"/>
        <a:defRPr sz="2000" kern="1200">
          <a:solidFill>
            <a:schemeClr val="tx1"/>
          </a:solidFill>
          <a:latin typeface="+mn-lt"/>
          <a:ea typeface="+mn-ea"/>
          <a:cs typeface="+mn-cs"/>
        </a:defRPr>
      </a:lvl3pPr>
      <a:lvl4pPr marL="1096963" indent="-273050" algn="l" defTabSz="1217613" rtl="0" eaLnBrk="0" fontAlgn="base" hangingPunct="0">
        <a:lnSpc>
          <a:spcPct val="90000"/>
        </a:lnSpc>
        <a:spcBef>
          <a:spcPts val="800"/>
        </a:spcBef>
        <a:spcAft>
          <a:spcPct val="0"/>
        </a:spcAft>
        <a:buClr>
          <a:schemeClr val="tx2"/>
        </a:buClr>
        <a:buSzPct val="100000"/>
        <a:buFont typeface="Cambria" panose="02040503050406030204" pitchFamily="18" charset="0"/>
        <a:buChar char="–"/>
        <a:defRPr kern="1200">
          <a:solidFill>
            <a:schemeClr val="tx1"/>
          </a:solidFill>
          <a:latin typeface="+mn-lt"/>
          <a:ea typeface="+mn-ea"/>
          <a:cs typeface="+mn-cs"/>
        </a:defRPr>
      </a:lvl4pPr>
      <a:lvl5pPr marL="1371600" indent="-273050" algn="l" defTabSz="1217613" rtl="0" eaLnBrk="0" fontAlgn="base" hangingPunct="0">
        <a:lnSpc>
          <a:spcPct val="90000"/>
        </a:lnSpc>
        <a:spcBef>
          <a:spcPts val="800"/>
        </a:spcBef>
        <a:spcAft>
          <a:spcPct val="0"/>
        </a:spcAft>
        <a:buClr>
          <a:schemeClr val="tx2"/>
        </a:buClr>
        <a:buFont typeface="Arial" panose="020B0604020202020204"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7pPr>
      <a:lvl8pPr marL="219456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hyperlink" Target="https://drive.google.com/drive/folders/0B1LYlU1GrYC7YnoyREt0dmlKSEE?usp=sharin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hyperlink" Target="http://mfa.mastweb.net/2013/index.html" TargetMode="External"/><Relationship Id="rId7"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hyperlink" Target="http://mfa.mastweb.net/2013/index.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mfa.mastweb.net/2013/index.htm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mfa.mastweb.net/member/photos/2016/MFA2016/index.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hyperlink" Target="http://mfa.mastweb.net/member/photos/albums/2000-family_pgs.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hyperlink" Target="http://mfa.mastweb.net/member/videos/MaplewoodCemetery.mp4"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mfa.mastweb.net/member/videos/Melvina/Melvina.mp4"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hyperlink" Target="http://mfa.mastweb.net/"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mastinefa@gmail.com"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mastinefa@gmail.com"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mastinesonline.blogspot.ca/p/tree-updates.htm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hyperlink" Target="http://mfa.mastweb.net/"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mastinesonline.blogspot.com/"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hyperlink" Target="http://mastinesonline.blogspot.co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hyperlink" Target="http://mastinesonline.blogspot.com/"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hyperlink" Target="file:///C:\Users\Ron\AppData\Roaming\Mozilla\Firefox\Profiles\eitdbrq6.default\ScrapBook\data\20110712201139\memorabilia.html" TargetMode="External"/><Relationship Id="rId13" Type="http://schemas.openxmlformats.org/officeDocument/2006/relationships/image" Target="../media/image72.png"/><Relationship Id="rId3" Type="http://schemas.openxmlformats.org/officeDocument/2006/relationships/hyperlink" Target="file:///C:\Users\Ron\AppData\Roaming\Mozilla\Firefox\Profiles\eitdbrq6.default\ScrapBook\data\20110712201139\index.html" TargetMode="External"/><Relationship Id="rId7" Type="http://schemas.openxmlformats.org/officeDocument/2006/relationships/hyperlink" Target="file:///C:\Users\Ron\AppData\Roaming\Mozilla\Firefox\Profiles\eitdbrq6.default\ScrapBook\data\20110712201139\newsletters.html" TargetMode="External"/><Relationship Id="rId12" Type="http://schemas.openxmlformats.org/officeDocument/2006/relationships/hyperlink" Target="file:///C:\Users\Ron\AppData\Roaming\Mozilla\Firefox\Profiles\eitdbrq6.default\ScrapBook\data\20110712201139\smiles.html"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file:///C:\Users\Ron\AppData\Roaming\Mozilla\Firefox\Profiles\eitdbrq6.default\ScrapBook\data\20110712201139\photos.html" TargetMode="External"/><Relationship Id="rId11" Type="http://schemas.openxmlformats.org/officeDocument/2006/relationships/hyperlink" Target="file:///C:\Users\Ron\AppData\Roaming\Mozilla\Firefox\Profiles\eitdbrq6.default\ScrapBook\data\20110712201139\family-recipes.html" TargetMode="External"/><Relationship Id="rId5" Type="http://schemas.openxmlformats.org/officeDocument/2006/relationships/hyperlink" Target="file:///C:\Users\Ron\AppData\Roaming\Mozilla\Firefox\Profiles\eitdbrq6.default\ScrapBook\data\20110712201139\mfa-reunions_001.html" TargetMode="External"/><Relationship Id="rId10" Type="http://schemas.openxmlformats.org/officeDocument/2006/relationships/hyperlink" Target="file:///C:\Users\Ron\AppData\Roaming\Mozilla\Firefox\Profiles\eitdbrq6.default\ScrapBook\data\20110712201139\tree-updates.html" TargetMode="External"/><Relationship Id="rId4" Type="http://schemas.openxmlformats.org/officeDocument/2006/relationships/hyperlink" Target="file:///C:\Users\Ron\AppData\Roaming\Mozilla\Firefox\Profiles\eitdbrq6.default\ScrapBook\data\20110712201139\about-mfa.html" TargetMode="External"/><Relationship Id="rId9" Type="http://schemas.openxmlformats.org/officeDocument/2006/relationships/hyperlink" Target="file:///C:\Users\Ron\AppData\Roaming\Mozilla\Firefox\Profiles\eitdbrq6.default\ScrapBook\data\20110712201139\family-tree_001.html" TargetMode="External"/><Relationship Id="rId14" Type="http://schemas.openxmlformats.org/officeDocument/2006/relationships/image" Target="../media/image69.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hyperlink" Target="Mastine%20Family%20History.docx" TargetMode="External"/><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3" Type="http://schemas.openxmlformats.org/officeDocument/2006/relationships/hyperlink" Target="MFA%20Family%20Recipes%20200th%20Anniversary%20Edition.docx"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92.png"/></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hyperlink" Target="http://mastinesonline.blogspot.com/"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3" Type="http://schemas.openxmlformats.org/officeDocument/2006/relationships/hyperlink" Target="http://mfa.mastweb.net/member/ze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hyperlink" Target="http://mfa.mastweb.net/member/ze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213D8E-4DE1-4B18-B730-7AC8527C83C4}"/>
              </a:ext>
            </a:extLst>
          </p:cNvPr>
          <p:cNvSpPr>
            <a:spLocks noGrp="1"/>
          </p:cNvSpPr>
          <p:nvPr>
            <p:ph type="ctrTitle"/>
          </p:nvPr>
        </p:nvSpPr>
        <p:spPr>
          <a:xfrm>
            <a:off x="1219200" y="1905000"/>
            <a:ext cx="9750425" cy="2147888"/>
          </a:xfrm>
        </p:spPr>
        <p:txBody>
          <a:bodyPr/>
          <a:lstStyle/>
          <a:p>
            <a:pPr defTabSz="1218987" eaLnBrk="1" fontAlgn="auto" hangingPunct="1">
              <a:spcAft>
                <a:spcPts val="0"/>
              </a:spcAft>
              <a:defRPr/>
            </a:pPr>
            <a:r>
              <a:rPr lang="en-US" dirty="0"/>
              <a:t>The MFA Member Website</a:t>
            </a:r>
          </a:p>
        </p:txBody>
      </p:sp>
      <p:sp>
        <p:nvSpPr>
          <p:cNvPr id="10243" name="Subtitle 1"/>
          <p:cNvSpPr>
            <a:spLocks noGrp="1"/>
          </p:cNvSpPr>
          <p:nvPr>
            <p:ph type="subTitle" idx="1"/>
          </p:nvPr>
        </p:nvSpPr>
        <p:spPr>
          <a:xfrm>
            <a:off x="1219200" y="4140200"/>
            <a:ext cx="9750425" cy="1016000"/>
          </a:xfrm>
        </p:spPr>
        <p:txBody>
          <a:bodyPr/>
          <a:lstStyle/>
          <a:p>
            <a:pPr eaLnBrk="1" hangingPunct="1">
              <a:spcBef>
                <a:spcPct val="0"/>
              </a:spcBef>
            </a:pPr>
            <a:r>
              <a:rPr lang="en-US" altLang="en-US"/>
              <a:t>An Introduction</a:t>
            </a:r>
          </a:p>
        </p:txBody>
      </p:sp>
      <p:pic>
        <p:nvPicPr>
          <p:cNvPr id="1024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18150" y="4724400"/>
            <a:ext cx="1449388"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CEECE-5A93-4FD6-B085-DDC71E30DD61}"/>
              </a:ext>
            </a:extLst>
          </p:cNvPr>
          <p:cNvSpPr>
            <a:spLocks noGrp="1"/>
          </p:cNvSpPr>
          <p:nvPr>
            <p:ph type="title"/>
          </p:nvPr>
        </p:nvSpPr>
        <p:spPr/>
        <p:txBody>
          <a:bodyPr/>
          <a:lstStyle/>
          <a:p>
            <a:pPr defTabSz="1218987" eaLnBrk="1" fontAlgn="auto" hangingPunct="1">
              <a:spcAft>
                <a:spcPts val="0"/>
              </a:spcAft>
              <a:defRPr/>
            </a:pPr>
            <a:r>
              <a:rPr lang="en-US" dirty="0"/>
              <a:t>Pre 1995 </a:t>
            </a:r>
          </a:p>
        </p:txBody>
      </p:sp>
      <p:sp>
        <p:nvSpPr>
          <p:cNvPr id="3" name="Content Placeholder 2"/>
          <p:cNvSpPr>
            <a:spLocks noGrp="1"/>
          </p:cNvSpPr>
          <p:nvPr>
            <p:ph idx="1"/>
          </p:nvPr>
        </p:nvSpPr>
        <p:spPr/>
        <p:txBody>
          <a:bodyPr/>
          <a:lstStyle/>
          <a:p>
            <a:pPr eaLnBrk="1" hangingPunct="1"/>
            <a:r>
              <a:rPr lang="en-US" altLang="en-US"/>
              <a:t>Click and navigate / right click to save </a:t>
            </a:r>
          </a:p>
        </p:txBody>
      </p:sp>
      <p:pic>
        <p:nvPicPr>
          <p:cNvPr id="2867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46938" y="260350"/>
            <a:ext cx="4564062"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5175" y="2565400"/>
            <a:ext cx="6100763"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95328E2C-117C-4B8A-A3F2-2559551851B2}"/>
              </a:ext>
            </a:extLst>
          </p:cNvPr>
          <p:cNvSpPr/>
          <p:nvPr/>
        </p:nvSpPr>
        <p:spPr>
          <a:xfrm>
            <a:off x="350838" y="2565400"/>
            <a:ext cx="1943100" cy="287338"/>
          </a:xfrm>
          <a:prstGeom prst="ellipse">
            <a:avLst/>
          </a:prstGeom>
          <a:noFill/>
          <a:ln w="57150">
            <a:solidFill>
              <a:schemeClr val="bg2">
                <a:lumMod val="60000"/>
                <a:lumOff val="4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US"/>
          </a:p>
        </p:txBody>
      </p:sp>
      <p:sp>
        <p:nvSpPr>
          <p:cNvPr id="7" name="Oval 6">
            <a:extLst>
              <a:ext uri="{FF2B5EF4-FFF2-40B4-BE49-F238E27FC236}">
                <a16:creationId xmlns:a16="http://schemas.microsoft.com/office/drawing/2014/main" id="{E715D0E1-389B-43B6-8FC7-1E44105E605B}"/>
              </a:ext>
            </a:extLst>
          </p:cNvPr>
          <p:cNvSpPr/>
          <p:nvPr/>
        </p:nvSpPr>
        <p:spPr>
          <a:xfrm>
            <a:off x="5227638" y="2565400"/>
            <a:ext cx="1944687" cy="287338"/>
          </a:xfrm>
          <a:prstGeom prst="ellipse">
            <a:avLst/>
          </a:prstGeom>
          <a:noFill/>
          <a:ln w="38100">
            <a:solidFill>
              <a:schemeClr val="bg2">
                <a:lumMod val="60000"/>
                <a:lumOff val="4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US"/>
          </a:p>
        </p:txBody>
      </p:sp>
      <p:sp>
        <p:nvSpPr>
          <p:cNvPr id="8" name="Oval 7">
            <a:extLst>
              <a:ext uri="{FF2B5EF4-FFF2-40B4-BE49-F238E27FC236}">
                <a16:creationId xmlns:a16="http://schemas.microsoft.com/office/drawing/2014/main" id="{02F306D0-D4E6-4925-AE95-E6A568448F8B}"/>
              </a:ext>
            </a:extLst>
          </p:cNvPr>
          <p:cNvSpPr/>
          <p:nvPr/>
        </p:nvSpPr>
        <p:spPr>
          <a:xfrm>
            <a:off x="6865032" y="4437112"/>
            <a:ext cx="1944216" cy="807913"/>
          </a:xfrm>
          <a:prstGeom prst="ellipse">
            <a:avLst/>
          </a:prstGeom>
          <a:noFill/>
          <a:ln>
            <a:solidFill>
              <a:schemeClr val="bg2">
                <a:lumMod val="60000"/>
                <a:lumOff val="40000"/>
              </a:schemeClr>
            </a:solidFill>
            <a:miter lim="800000"/>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08550" y="5327650"/>
            <a:ext cx="17907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nodeType="clickEffect">
                                  <p:stCondLst>
                                    <p:cond delay="30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60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700"/>
                                        <p:tgtEl>
                                          <p:spTgt spid="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5" presetClass="entr" presetSubtype="0" fill="hold" grpId="0" nodeType="clickEffect">
                                  <p:stCondLst>
                                    <p:cond delay="90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800"/>
                                        <p:tgtEl>
                                          <p:spTgt spid="6"/>
                                        </p:tgtEl>
                                      </p:cBhvr>
                                    </p:animEffect>
                                    <p:anim calcmode="lin" valueType="num">
                                      <p:cBhvr>
                                        <p:cTn id="39" dur="1800" fill="hold"/>
                                        <p:tgtEl>
                                          <p:spTgt spid="6"/>
                                        </p:tgtEl>
                                        <p:attrNameLst>
                                          <p:attrName>ppt_w</p:attrName>
                                        </p:attrNameLst>
                                      </p:cBhvr>
                                      <p:tavLst>
                                        <p:tav tm="0" fmla="#ppt_w*sin(2.5*pi*$)">
                                          <p:val>
                                            <p:fltVal val="0"/>
                                          </p:val>
                                        </p:tav>
                                        <p:tav tm="100000">
                                          <p:val>
                                            <p:fltVal val="1"/>
                                          </p:val>
                                        </p:tav>
                                      </p:tavLst>
                                    </p:anim>
                                    <p:anim calcmode="lin" valueType="num">
                                      <p:cBhvr>
                                        <p:cTn id="40" dur="18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45" presetClass="entr" presetSubtype="0" fill="hold" grpId="0" nodeType="clickEffect">
                                  <p:stCondLst>
                                    <p:cond delay="150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2000"/>
                                        <p:tgtEl>
                                          <p:spTgt spid="7"/>
                                        </p:tgtEl>
                                      </p:cBhvr>
                                    </p:animEffect>
                                    <p:anim calcmode="lin" valueType="num">
                                      <p:cBhvr>
                                        <p:cTn id="46" dur="2000" fill="hold"/>
                                        <p:tgtEl>
                                          <p:spTgt spid="7"/>
                                        </p:tgtEl>
                                        <p:attrNameLst>
                                          <p:attrName>ppt_w</p:attrName>
                                        </p:attrNameLst>
                                      </p:cBhvr>
                                      <p:tavLst>
                                        <p:tav tm="0" fmla="#ppt_w*sin(2.5*pi*$)">
                                          <p:val>
                                            <p:fltVal val="0"/>
                                          </p:val>
                                        </p:tav>
                                        <p:tav tm="100000">
                                          <p:val>
                                            <p:fltVal val="1"/>
                                          </p:val>
                                        </p:tav>
                                      </p:tavLst>
                                    </p:anim>
                                    <p:anim calcmode="lin" valueType="num">
                                      <p:cBhvr>
                                        <p:cTn id="47"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31" presetClass="entr" presetSubtype="0" fill="hold" nodeType="clickEffect">
                                  <p:stCondLst>
                                    <p:cond delay="2000"/>
                                  </p:stCondLst>
                                  <p:childTnLst>
                                    <p:set>
                                      <p:cBhvr>
                                        <p:cTn id="51" dur="1" fill="hold">
                                          <p:stCondLst>
                                            <p:cond delay="0"/>
                                          </p:stCondLst>
                                        </p:cTn>
                                        <p:tgtEl>
                                          <p:spTgt spid="9"/>
                                        </p:tgtEl>
                                        <p:attrNameLst>
                                          <p:attrName>style.visibility</p:attrName>
                                        </p:attrNameLst>
                                      </p:cBhvr>
                                      <p:to>
                                        <p:strVal val="visible"/>
                                      </p:to>
                                    </p:set>
                                    <p:anim calcmode="lin" valueType="num">
                                      <p:cBhvr>
                                        <p:cTn id="52" dur="1000" fill="hold"/>
                                        <p:tgtEl>
                                          <p:spTgt spid="9"/>
                                        </p:tgtEl>
                                        <p:attrNameLst>
                                          <p:attrName>ppt_w</p:attrName>
                                        </p:attrNameLst>
                                      </p:cBhvr>
                                      <p:tavLst>
                                        <p:tav tm="0">
                                          <p:val>
                                            <p:fltVal val="0"/>
                                          </p:val>
                                        </p:tav>
                                        <p:tav tm="100000">
                                          <p:val>
                                            <p:strVal val="#ppt_w"/>
                                          </p:val>
                                        </p:tav>
                                      </p:tavLst>
                                    </p:anim>
                                    <p:anim calcmode="lin" valueType="num">
                                      <p:cBhvr>
                                        <p:cTn id="53" dur="1000" fill="hold"/>
                                        <p:tgtEl>
                                          <p:spTgt spid="9"/>
                                        </p:tgtEl>
                                        <p:attrNameLst>
                                          <p:attrName>ppt_h</p:attrName>
                                        </p:attrNameLst>
                                      </p:cBhvr>
                                      <p:tavLst>
                                        <p:tav tm="0">
                                          <p:val>
                                            <p:fltVal val="0"/>
                                          </p:val>
                                        </p:tav>
                                        <p:tav tm="100000">
                                          <p:val>
                                            <p:strVal val="#ppt_h"/>
                                          </p:val>
                                        </p:tav>
                                      </p:tavLst>
                                    </p:anim>
                                    <p:anim calcmode="lin" valueType="num">
                                      <p:cBhvr>
                                        <p:cTn id="54" dur="1000" fill="hold"/>
                                        <p:tgtEl>
                                          <p:spTgt spid="9"/>
                                        </p:tgtEl>
                                        <p:attrNameLst>
                                          <p:attrName>style.rotation</p:attrName>
                                        </p:attrNameLst>
                                      </p:cBhvr>
                                      <p:tavLst>
                                        <p:tav tm="0">
                                          <p:val>
                                            <p:fltVal val="90"/>
                                          </p:val>
                                        </p:tav>
                                        <p:tav tm="100000">
                                          <p:val>
                                            <p:fltVal val="0"/>
                                          </p:val>
                                        </p:tav>
                                      </p:tavLst>
                                    </p:anim>
                                    <p:animEffect transition="in" filter="fade">
                                      <p:cBhvr>
                                        <p:cTn id="5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F4312-DBAF-4454-A4FE-098ED814F109}"/>
              </a:ext>
            </a:extLst>
          </p:cNvPr>
          <p:cNvSpPr>
            <a:spLocks noGrp="1"/>
          </p:cNvSpPr>
          <p:nvPr>
            <p:ph type="title"/>
          </p:nvPr>
        </p:nvSpPr>
        <p:spPr>
          <a:xfrm>
            <a:off x="914400" y="482600"/>
            <a:ext cx="10360025" cy="785813"/>
          </a:xfrm>
        </p:spPr>
        <p:txBody>
          <a:bodyPr/>
          <a:lstStyle/>
          <a:p>
            <a:pPr defTabSz="1218987" eaLnBrk="1" fontAlgn="auto" hangingPunct="1">
              <a:spcAft>
                <a:spcPts val="0"/>
              </a:spcAft>
              <a:defRPr/>
            </a:pPr>
            <a:r>
              <a:rPr lang="en-US" b="1" dirty="0">
                <a:hlinkClick r:id="rId3"/>
              </a:rPr>
              <a:t>1995 – 2012</a:t>
            </a:r>
            <a:r>
              <a:rPr lang="en-US" b="1" dirty="0"/>
              <a:t> Photos From Past Reunions</a:t>
            </a:r>
            <a:endParaRPr lang="en-US" dirty="0"/>
          </a:p>
        </p:txBody>
      </p:sp>
      <p:sp>
        <p:nvSpPr>
          <p:cNvPr id="30723" name="Content Placeholder 2"/>
          <p:cNvSpPr>
            <a:spLocks noGrp="1"/>
          </p:cNvSpPr>
          <p:nvPr>
            <p:ph idx="1"/>
          </p:nvPr>
        </p:nvSpPr>
        <p:spPr/>
        <p:txBody>
          <a:bodyPr/>
          <a:lstStyle/>
          <a:p>
            <a:pPr eaLnBrk="1" hangingPunct="1"/>
            <a:endParaRPr lang="en-US" alt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6938" y="1428750"/>
            <a:ext cx="10647362"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4A1A6769-C34C-4188-88D4-AE5C83F9815A}"/>
              </a:ext>
            </a:extLst>
          </p:cNvPr>
          <p:cNvSpPr/>
          <p:nvPr/>
        </p:nvSpPr>
        <p:spPr>
          <a:xfrm>
            <a:off x="10054852" y="1988840"/>
            <a:ext cx="1944216" cy="288032"/>
          </a:xfrm>
          <a:prstGeom prst="ellipse">
            <a:avLst/>
          </a:prstGeom>
          <a:noFill/>
          <a:ln>
            <a:solidFill>
              <a:schemeClr val="bg2">
                <a:lumMod val="60000"/>
                <a:lumOff val="40000"/>
              </a:schemeClr>
            </a:solidFill>
            <a:miter lim="800000"/>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US"/>
          </a:p>
        </p:txBody>
      </p:sp>
      <p:sp>
        <p:nvSpPr>
          <p:cNvPr id="6" name="Oval 5">
            <a:extLst>
              <a:ext uri="{FF2B5EF4-FFF2-40B4-BE49-F238E27FC236}">
                <a16:creationId xmlns:a16="http://schemas.microsoft.com/office/drawing/2014/main" id="{C7B201B8-9C7A-48E5-BDB0-D23EFA3D89CD}"/>
              </a:ext>
            </a:extLst>
          </p:cNvPr>
          <p:cNvSpPr/>
          <p:nvPr/>
        </p:nvSpPr>
        <p:spPr>
          <a:xfrm>
            <a:off x="2926060" y="2924944"/>
            <a:ext cx="1944216" cy="288032"/>
          </a:xfrm>
          <a:prstGeom prst="ellipse">
            <a:avLst/>
          </a:prstGeom>
          <a:noFill/>
          <a:ln>
            <a:solidFill>
              <a:schemeClr val="bg2">
                <a:lumMod val="60000"/>
                <a:lumOff val="40000"/>
              </a:schemeClr>
            </a:solidFill>
            <a:miter lim="800000"/>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US"/>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5" presetClass="entr" presetSubtype="0" fill="hold" nodeType="clickEffect">
                                  <p:stCondLst>
                                    <p:cond delay="8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nodeType="clickEffect">
                                  <p:stCondLst>
                                    <p:cond delay="170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E9CEE-9258-4C6C-9D87-0A36E6EEF5CE}"/>
              </a:ext>
            </a:extLst>
          </p:cNvPr>
          <p:cNvSpPr>
            <a:spLocks noGrp="1"/>
          </p:cNvSpPr>
          <p:nvPr>
            <p:ph type="title"/>
          </p:nvPr>
        </p:nvSpPr>
        <p:spPr>
          <a:xfrm>
            <a:off x="914400" y="482600"/>
            <a:ext cx="10360025" cy="617538"/>
          </a:xfrm>
        </p:spPr>
        <p:txBody>
          <a:bodyPr/>
          <a:lstStyle/>
          <a:p>
            <a:pPr defTabSz="1218987" eaLnBrk="1" fontAlgn="auto" hangingPunct="1">
              <a:spcAft>
                <a:spcPts val="0"/>
              </a:spcAft>
              <a:defRPr/>
            </a:pPr>
            <a:r>
              <a:rPr lang="en-US" dirty="0"/>
              <a:t>Choose a year… Choose a Photo…</a:t>
            </a:r>
          </a:p>
        </p:txBody>
      </p:sp>
      <p:sp>
        <p:nvSpPr>
          <p:cNvPr id="32771" name="Content Placeholder 2"/>
          <p:cNvSpPr>
            <a:spLocks noGrp="1"/>
          </p:cNvSpPr>
          <p:nvPr>
            <p:ph idx="1"/>
          </p:nvPr>
        </p:nvSpPr>
        <p:spPr/>
        <p:txBody>
          <a:bodyPr/>
          <a:lstStyle/>
          <a:p>
            <a:pPr eaLnBrk="1" hangingPunct="1"/>
            <a:endParaRPr lang="en-US" altLang="en-US"/>
          </a:p>
        </p:txBody>
      </p:sp>
      <p:pic>
        <p:nvPicPr>
          <p:cNvPr id="3277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8975" y="1100138"/>
            <a:ext cx="10810875"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BE323120-B803-4476-B3F4-A788F10E429A}"/>
              </a:ext>
            </a:extLst>
          </p:cNvPr>
          <p:cNvSpPr/>
          <p:nvPr/>
        </p:nvSpPr>
        <p:spPr>
          <a:xfrm>
            <a:off x="4138640" y="1284963"/>
            <a:ext cx="1944216" cy="288032"/>
          </a:xfrm>
          <a:prstGeom prst="ellipse">
            <a:avLst/>
          </a:prstGeom>
          <a:noFill/>
          <a:ln>
            <a:solidFill>
              <a:schemeClr val="bg2">
                <a:lumMod val="60000"/>
                <a:lumOff val="40000"/>
              </a:schemeClr>
            </a:solidFill>
            <a:miter lim="800000"/>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US"/>
          </a:p>
        </p:txBody>
      </p:sp>
      <p:sp>
        <p:nvSpPr>
          <p:cNvPr id="6" name="Oval 5">
            <a:extLst>
              <a:ext uri="{FF2B5EF4-FFF2-40B4-BE49-F238E27FC236}">
                <a16:creationId xmlns:a16="http://schemas.microsoft.com/office/drawing/2014/main" id="{0826DED6-0765-46EB-AAB3-69246E53EDF9}"/>
              </a:ext>
            </a:extLst>
          </p:cNvPr>
          <p:cNvSpPr/>
          <p:nvPr/>
        </p:nvSpPr>
        <p:spPr>
          <a:xfrm>
            <a:off x="2979780" y="2457464"/>
            <a:ext cx="1944216" cy="2102464"/>
          </a:xfrm>
          <a:prstGeom prst="ellipse">
            <a:avLst/>
          </a:prstGeom>
          <a:noFill/>
          <a:ln>
            <a:solidFill>
              <a:schemeClr val="bg2">
                <a:lumMod val="60000"/>
                <a:lumOff val="40000"/>
              </a:schemeClr>
            </a:solidFill>
            <a:miter lim="800000"/>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US"/>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17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170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2187-40B0-45E9-9D88-7540EEEB4CBF}"/>
              </a:ext>
            </a:extLst>
          </p:cNvPr>
          <p:cNvSpPr>
            <a:spLocks noGrp="1"/>
          </p:cNvSpPr>
          <p:nvPr>
            <p:ph type="title"/>
          </p:nvPr>
        </p:nvSpPr>
        <p:spPr/>
        <p:txBody>
          <a:bodyPr/>
          <a:lstStyle/>
          <a:p>
            <a:pPr defTabSz="1218987" eaLnBrk="1" fontAlgn="auto" hangingPunct="1">
              <a:spcAft>
                <a:spcPts val="0"/>
              </a:spcAft>
              <a:defRPr/>
            </a:pPr>
            <a:r>
              <a:rPr lang="en-US" dirty="0"/>
              <a:t>Double Click :</a:t>
            </a:r>
          </a:p>
        </p:txBody>
      </p:sp>
      <p:sp>
        <p:nvSpPr>
          <p:cNvPr id="3" name="Content Placeholder 2"/>
          <p:cNvSpPr>
            <a:spLocks noGrp="1"/>
          </p:cNvSpPr>
          <p:nvPr>
            <p:ph idx="1"/>
          </p:nvPr>
        </p:nvSpPr>
        <p:spPr/>
        <p:txBody>
          <a:bodyPr/>
          <a:lstStyle/>
          <a:p>
            <a:pPr eaLnBrk="1" hangingPunct="1"/>
            <a:r>
              <a:rPr lang="en-US" altLang="en-US"/>
              <a:t>To enlarge</a:t>
            </a:r>
          </a:p>
          <a:p>
            <a:pPr eaLnBrk="1" hangingPunct="1"/>
            <a:r>
              <a:rPr lang="en-US" altLang="en-US"/>
              <a:t>Navigate with the </a:t>
            </a:r>
            <a:br>
              <a:rPr lang="en-US" altLang="en-US"/>
            </a:br>
            <a:r>
              <a:rPr lang="en-US" altLang="en-US"/>
              <a:t>side arrows </a:t>
            </a:r>
          </a:p>
          <a:p>
            <a:pPr eaLnBrk="1" hangingPunct="1"/>
            <a:r>
              <a:rPr lang="en-US" altLang="en-US"/>
              <a:t>Open, print, </a:t>
            </a:r>
            <a:br>
              <a:rPr lang="en-US" altLang="en-US"/>
            </a:br>
            <a:r>
              <a:rPr lang="en-US" altLang="en-US"/>
              <a:t>etc. with the  top </a:t>
            </a:r>
            <a:br>
              <a:rPr lang="en-US" altLang="en-US"/>
            </a:br>
            <a:r>
              <a:rPr lang="en-US" altLang="en-US"/>
              <a:t>black menu</a:t>
            </a:r>
          </a:p>
        </p:txBody>
      </p:sp>
      <p:pic>
        <p:nvPicPr>
          <p:cNvPr id="3482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18150" y="1243013"/>
            <a:ext cx="6121400"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546100"/>
            <a:ext cx="1070292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C5A77ED9-477A-4AE2-9FF8-A0004DAF8616}"/>
              </a:ext>
            </a:extLst>
          </p:cNvPr>
          <p:cNvSpPr/>
          <p:nvPr/>
        </p:nvSpPr>
        <p:spPr>
          <a:xfrm>
            <a:off x="5230316" y="396342"/>
            <a:ext cx="6768752" cy="695858"/>
          </a:xfrm>
          <a:prstGeom prst="ellipse">
            <a:avLst/>
          </a:prstGeom>
          <a:noFill/>
          <a:ln>
            <a:solidFill>
              <a:schemeClr val="bg2">
                <a:lumMod val="60000"/>
                <a:lumOff val="40000"/>
              </a:schemeClr>
            </a:solidFill>
            <a:miter lim="800000"/>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US"/>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14688" y="2852738"/>
            <a:ext cx="69532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06850" y="2852738"/>
            <a:ext cx="630238"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5" presetClass="entr" presetSubtype="0" fill="hold" nodeType="clickEffect">
                                  <p:stCondLst>
                                    <p:cond delay="3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anim calcmode="lin" valueType="num">
                                      <p:cBhvr>
                                        <p:cTn id="23" dur="2000" fill="hold"/>
                                        <p:tgtEl>
                                          <p:spTgt spid="7"/>
                                        </p:tgtEl>
                                        <p:attrNameLst>
                                          <p:attrName>ppt_w</p:attrName>
                                        </p:attrNameLst>
                                      </p:cBhvr>
                                      <p:tavLst>
                                        <p:tav tm="0" fmla="#ppt_w*sin(2.5*pi*$)">
                                          <p:val>
                                            <p:fltVal val="0"/>
                                          </p:val>
                                        </p:tav>
                                        <p:tav tm="100000">
                                          <p:val>
                                            <p:fltVal val="1"/>
                                          </p:val>
                                        </p:tav>
                                      </p:tavLst>
                                    </p:anim>
                                    <p:anim calcmode="lin" valueType="num">
                                      <p:cBhvr>
                                        <p:cTn id="24" dur="2000" fill="hold"/>
                                        <p:tgtEl>
                                          <p:spTgt spid="7"/>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6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anim calcmode="lin" valueType="num">
                                      <p:cBhvr>
                                        <p:cTn id="28" dur="2000" fill="hold"/>
                                        <p:tgtEl>
                                          <p:spTgt spid="8"/>
                                        </p:tgtEl>
                                        <p:attrNameLst>
                                          <p:attrName>ppt_w</p:attrName>
                                        </p:attrNameLst>
                                      </p:cBhvr>
                                      <p:tavLst>
                                        <p:tav tm="0" fmla="#ppt_w*sin(2.5*pi*$)">
                                          <p:val>
                                            <p:fltVal val="0"/>
                                          </p:val>
                                        </p:tav>
                                        <p:tav tm="100000">
                                          <p:val>
                                            <p:fltVal val="1"/>
                                          </p:val>
                                        </p:tav>
                                      </p:tavLst>
                                    </p:anim>
                                    <p:anim calcmode="lin" valueType="num">
                                      <p:cBhvr>
                                        <p:cTn id="2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1" presetClass="entr" presetSubtype="0" fill="hold" nodeType="clickEffect">
                                  <p:stCondLst>
                                    <p:cond delay="1000"/>
                                  </p:stCondLst>
                                  <p:childTnLst>
                                    <p:set>
                                      <p:cBhvr>
                                        <p:cTn id="33" dur="1" fill="hold">
                                          <p:stCondLst>
                                            <p:cond delay="0"/>
                                          </p:stCondLst>
                                        </p:cTn>
                                        <p:tgtEl>
                                          <p:spTgt spid="5"/>
                                        </p:tgtEl>
                                        <p:attrNameLst>
                                          <p:attrName>style.visibility</p:attrName>
                                        </p:attrNameLst>
                                      </p:cBhvr>
                                      <p:to>
                                        <p:strVal val="visible"/>
                                      </p:to>
                                    </p:set>
                                    <p:anim calcmode="lin" valueType="num">
                                      <p:cBhvr>
                                        <p:cTn id="34" dur="1000" fill="hold"/>
                                        <p:tgtEl>
                                          <p:spTgt spid="5"/>
                                        </p:tgtEl>
                                        <p:attrNameLst>
                                          <p:attrName>ppt_w</p:attrName>
                                        </p:attrNameLst>
                                      </p:cBhvr>
                                      <p:tavLst>
                                        <p:tav tm="0">
                                          <p:val>
                                            <p:fltVal val="0"/>
                                          </p:val>
                                        </p:tav>
                                        <p:tav tm="100000">
                                          <p:val>
                                            <p:strVal val="#ppt_w"/>
                                          </p:val>
                                        </p:tav>
                                      </p:tavLst>
                                    </p:anim>
                                    <p:anim calcmode="lin" valueType="num">
                                      <p:cBhvr>
                                        <p:cTn id="35" dur="1000" fill="hold"/>
                                        <p:tgtEl>
                                          <p:spTgt spid="5"/>
                                        </p:tgtEl>
                                        <p:attrNameLst>
                                          <p:attrName>ppt_h</p:attrName>
                                        </p:attrNameLst>
                                      </p:cBhvr>
                                      <p:tavLst>
                                        <p:tav tm="0">
                                          <p:val>
                                            <p:fltVal val="0"/>
                                          </p:val>
                                        </p:tav>
                                        <p:tav tm="100000">
                                          <p:val>
                                            <p:strVal val="#ppt_h"/>
                                          </p:val>
                                        </p:tav>
                                      </p:tavLst>
                                    </p:anim>
                                    <p:anim calcmode="lin" valueType="num">
                                      <p:cBhvr>
                                        <p:cTn id="36" dur="1000" fill="hold"/>
                                        <p:tgtEl>
                                          <p:spTgt spid="5"/>
                                        </p:tgtEl>
                                        <p:attrNameLst>
                                          <p:attrName>style.rotation</p:attrName>
                                        </p:attrNameLst>
                                      </p:cBhvr>
                                      <p:tavLst>
                                        <p:tav tm="0">
                                          <p:val>
                                            <p:fltVal val="90"/>
                                          </p:val>
                                        </p:tav>
                                        <p:tav tm="100000">
                                          <p:val>
                                            <p:fltVal val="0"/>
                                          </p:val>
                                        </p:tav>
                                      </p:tavLst>
                                    </p:anim>
                                    <p:animEffect transition="in" filter="fade">
                                      <p:cBhvr>
                                        <p:cTn id="37" dur="1000"/>
                                        <p:tgtEl>
                                          <p:spTgt spid="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6" presetClass="entr" presetSubtype="0" fill="hold" nodeType="clickEffect">
                                  <p:stCondLst>
                                    <p:cond delay="150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80">
                                          <p:stCondLst>
                                            <p:cond delay="0"/>
                                          </p:stCondLst>
                                        </p:cTn>
                                        <p:tgtEl>
                                          <p:spTgt spid="6"/>
                                        </p:tgtEl>
                                      </p:cBhvr>
                                    </p:animEffect>
                                    <p:anim calcmode="lin" valueType="num">
                                      <p:cBhvr>
                                        <p:cTn id="4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8" dur="26">
                                          <p:stCondLst>
                                            <p:cond delay="650"/>
                                          </p:stCondLst>
                                        </p:cTn>
                                        <p:tgtEl>
                                          <p:spTgt spid="6"/>
                                        </p:tgtEl>
                                      </p:cBhvr>
                                      <p:to x="100000" y="60000"/>
                                    </p:animScale>
                                    <p:animScale>
                                      <p:cBhvr>
                                        <p:cTn id="49" dur="166" decel="50000">
                                          <p:stCondLst>
                                            <p:cond delay="676"/>
                                          </p:stCondLst>
                                        </p:cTn>
                                        <p:tgtEl>
                                          <p:spTgt spid="6"/>
                                        </p:tgtEl>
                                      </p:cBhvr>
                                      <p:to x="100000" y="100000"/>
                                    </p:animScale>
                                    <p:animScale>
                                      <p:cBhvr>
                                        <p:cTn id="50" dur="26">
                                          <p:stCondLst>
                                            <p:cond delay="1312"/>
                                          </p:stCondLst>
                                        </p:cTn>
                                        <p:tgtEl>
                                          <p:spTgt spid="6"/>
                                        </p:tgtEl>
                                      </p:cBhvr>
                                      <p:to x="100000" y="80000"/>
                                    </p:animScale>
                                    <p:animScale>
                                      <p:cBhvr>
                                        <p:cTn id="51" dur="166" decel="50000">
                                          <p:stCondLst>
                                            <p:cond delay="1338"/>
                                          </p:stCondLst>
                                        </p:cTn>
                                        <p:tgtEl>
                                          <p:spTgt spid="6"/>
                                        </p:tgtEl>
                                      </p:cBhvr>
                                      <p:to x="100000" y="100000"/>
                                    </p:animScale>
                                    <p:animScale>
                                      <p:cBhvr>
                                        <p:cTn id="52" dur="26">
                                          <p:stCondLst>
                                            <p:cond delay="1642"/>
                                          </p:stCondLst>
                                        </p:cTn>
                                        <p:tgtEl>
                                          <p:spTgt spid="6"/>
                                        </p:tgtEl>
                                      </p:cBhvr>
                                      <p:to x="100000" y="90000"/>
                                    </p:animScale>
                                    <p:animScale>
                                      <p:cBhvr>
                                        <p:cTn id="53" dur="166" decel="50000">
                                          <p:stCondLst>
                                            <p:cond delay="1668"/>
                                          </p:stCondLst>
                                        </p:cTn>
                                        <p:tgtEl>
                                          <p:spTgt spid="6"/>
                                        </p:tgtEl>
                                      </p:cBhvr>
                                      <p:to x="100000" y="100000"/>
                                    </p:animScale>
                                    <p:animScale>
                                      <p:cBhvr>
                                        <p:cTn id="54" dur="26">
                                          <p:stCondLst>
                                            <p:cond delay="1808"/>
                                          </p:stCondLst>
                                        </p:cTn>
                                        <p:tgtEl>
                                          <p:spTgt spid="6"/>
                                        </p:tgtEl>
                                      </p:cBhvr>
                                      <p:to x="100000" y="95000"/>
                                    </p:animScale>
                                    <p:animScale>
                                      <p:cBhvr>
                                        <p:cTn id="5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AD6D3-5BCA-4DE5-B460-D1A28392CED3}"/>
              </a:ext>
            </a:extLst>
          </p:cNvPr>
          <p:cNvSpPr>
            <a:spLocks noGrp="1"/>
          </p:cNvSpPr>
          <p:nvPr>
            <p:ph type="title"/>
          </p:nvPr>
        </p:nvSpPr>
        <p:spPr/>
        <p:txBody>
          <a:bodyPr/>
          <a:lstStyle/>
          <a:p>
            <a:pPr defTabSz="1218987" eaLnBrk="1" fontAlgn="auto" hangingPunct="1">
              <a:spcAft>
                <a:spcPts val="0"/>
              </a:spcAft>
              <a:defRPr/>
            </a:pPr>
            <a:r>
              <a:rPr lang="en-US" b="1" dirty="0">
                <a:hlinkClick r:id="rId3"/>
              </a:rPr>
              <a:t>2013</a:t>
            </a:r>
            <a:r>
              <a:rPr lang="en-US" dirty="0"/>
              <a:t> 200</a:t>
            </a:r>
            <a:r>
              <a:rPr lang="en-US" baseline="30000" dirty="0"/>
              <a:t>th</a:t>
            </a:r>
            <a:r>
              <a:rPr lang="en-US" dirty="0"/>
              <a:t> Anniversary in North America: Photo </a:t>
            </a:r>
            <a:r>
              <a:rPr lang="en-US" dirty="0">
                <a:solidFill>
                  <a:schemeClr val="accent6">
                    <a:lumMod val="60000"/>
                    <a:lumOff val="40000"/>
                  </a:schemeClr>
                </a:solidFill>
              </a:rPr>
              <a:t>slideshow</a:t>
            </a:r>
          </a:p>
        </p:txBody>
      </p:sp>
      <p:sp>
        <p:nvSpPr>
          <p:cNvPr id="36867" name="Content Placeholder 2"/>
          <p:cNvSpPr>
            <a:spLocks noGrp="1"/>
          </p:cNvSpPr>
          <p:nvPr>
            <p:ph idx="1"/>
          </p:nvPr>
        </p:nvSpPr>
        <p:spPr/>
        <p:txBody>
          <a:bodyPr/>
          <a:lstStyle/>
          <a:p>
            <a:pPr eaLnBrk="1" hangingPunct="1"/>
            <a:r>
              <a:rPr lang="en-US" altLang="en-US"/>
              <a:t>Automatic slideshow</a:t>
            </a:r>
            <a:br>
              <a:rPr lang="en-US" altLang="en-US"/>
            </a:br>
            <a:r>
              <a:rPr lang="en-US" altLang="en-US"/>
              <a:t>of MFA activities</a:t>
            </a:r>
            <a:br>
              <a:rPr lang="en-US" altLang="en-US"/>
            </a:br>
            <a:r>
              <a:rPr lang="en-US" altLang="en-US"/>
              <a:t>commemorating 200</a:t>
            </a:r>
            <a:br>
              <a:rPr lang="en-US" altLang="en-US"/>
            </a:br>
            <a:r>
              <a:rPr lang="en-US" altLang="en-US"/>
              <a:t>years in Canada.</a:t>
            </a:r>
          </a:p>
        </p:txBody>
      </p:sp>
      <p:pic>
        <p:nvPicPr>
          <p:cNvPr id="1026" name="Picture 2" descr="D:\FAMILY2\MastineFA2013\IMG_816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1888" y="1846263"/>
            <a:ext cx="692467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9675" y="1876425"/>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41888" y="18034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81575" y="18034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D:\FAMILY2\MastineFA2013\IMG_816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0450" y="1803400"/>
            <a:ext cx="6923088"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50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par>
                          <p:cTn id="11" fill="hold" nodeType="afterGroup">
                            <p:stCondLst>
                              <p:cond delay="1500"/>
                            </p:stCondLst>
                            <p:childTnLst>
                              <p:par>
                                <p:cTn id="12" presetID="10" presetClass="entr" presetSubtype="0" fill="hold" nodeType="after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nodeType="afterGroup">
                            <p:stCondLst>
                              <p:cond delay="2500"/>
                            </p:stCondLst>
                            <p:childTnLst>
                              <p:par>
                                <p:cTn id="16" presetID="10" presetClass="entr" presetSubtype="0" fill="hold" nodeType="afterEffect">
                                  <p:stCondLst>
                                    <p:cond delay="5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par>
                          <p:cTn id="19" fill="hold" nodeType="afterGroup">
                            <p:stCondLst>
                              <p:cond delay="3500"/>
                            </p:stCondLst>
                            <p:childTnLst>
                              <p:par>
                                <p:cTn id="20" presetID="10" presetClass="entr" presetSubtype="0" fill="hold" nodeType="afterEffect">
                                  <p:stCondLst>
                                    <p:cond delay="7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nodeType="afterGroup">
                            <p:stCondLst>
                              <p:cond delay="4750"/>
                            </p:stCondLst>
                            <p:childTnLst>
                              <p:par>
                                <p:cTn id="24" presetID="10" presetClass="entr" presetSubtype="0" fill="hold" nodeType="afterEffect">
                                  <p:stCondLst>
                                    <p:cond delay="75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eaLnBrk="1" hangingPunct="1"/>
            <a:r>
              <a:rPr lang="en-US" altLang="en-US"/>
              <a:t>Click an image</a:t>
            </a:r>
          </a:p>
          <a:p>
            <a:pPr eaLnBrk="1" hangingPunct="1"/>
            <a:endParaRPr lang="en-US" altLang="en-US"/>
          </a:p>
        </p:txBody>
      </p:sp>
      <p:sp>
        <p:nvSpPr>
          <p:cNvPr id="4" name="Title 1">
            <a:extLst>
              <a:ext uri="{FF2B5EF4-FFF2-40B4-BE49-F238E27FC236}">
                <a16:creationId xmlns:a16="http://schemas.microsoft.com/office/drawing/2014/main" id="{9178CB5D-AB7E-4B57-8AD3-1698E34A0B09}"/>
              </a:ext>
            </a:extLst>
          </p:cNvPr>
          <p:cNvSpPr>
            <a:spLocks noGrp="1"/>
          </p:cNvSpPr>
          <p:nvPr>
            <p:ph type="title"/>
          </p:nvPr>
        </p:nvSpPr>
        <p:spPr/>
        <p:txBody>
          <a:bodyPr/>
          <a:lstStyle/>
          <a:p>
            <a:pPr defTabSz="1218987" eaLnBrk="1" fontAlgn="auto" hangingPunct="1">
              <a:spcAft>
                <a:spcPts val="0"/>
              </a:spcAft>
              <a:defRPr/>
            </a:pPr>
            <a:r>
              <a:rPr lang="en-US" b="1" dirty="0">
                <a:hlinkClick r:id="rId3"/>
              </a:rPr>
              <a:t>2013</a:t>
            </a:r>
            <a:r>
              <a:rPr lang="en-US" dirty="0"/>
              <a:t> 200</a:t>
            </a:r>
            <a:r>
              <a:rPr lang="en-US" baseline="30000" dirty="0"/>
              <a:t>th</a:t>
            </a:r>
            <a:r>
              <a:rPr lang="en-US" dirty="0"/>
              <a:t> Anniversary in North America: Photo </a:t>
            </a:r>
            <a:r>
              <a:rPr lang="en-US" dirty="0">
                <a:solidFill>
                  <a:schemeClr val="accent6">
                    <a:lumMod val="60000"/>
                    <a:lumOff val="40000"/>
                  </a:schemeClr>
                </a:solidFill>
              </a:rPr>
              <a:t>Album</a:t>
            </a:r>
          </a:p>
        </p:txBody>
      </p:sp>
      <p:pic>
        <p:nvPicPr>
          <p:cNvPr id="3891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341438"/>
            <a:ext cx="8072438" cy="526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46E223CF-BECB-4424-889C-34B8261EA85C}"/>
              </a:ext>
            </a:extLst>
          </p:cNvPr>
          <p:cNvSpPr/>
          <p:nvPr/>
        </p:nvSpPr>
        <p:spPr>
          <a:xfrm>
            <a:off x="10416227" y="5453761"/>
            <a:ext cx="1314432" cy="842896"/>
          </a:xfrm>
          <a:prstGeom prst="ellipse">
            <a:avLst/>
          </a:prstGeom>
          <a:noFill/>
          <a:ln>
            <a:solidFill>
              <a:schemeClr val="bg2">
                <a:lumMod val="60000"/>
                <a:lumOff val="40000"/>
              </a:schemeClr>
            </a:solidFill>
            <a:miter lim="800000"/>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US"/>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nodeType="clickEffect">
                                  <p:stCondLst>
                                    <p:cond delay="170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FA1C9E-D2EE-4768-BED2-8A4BE844C39A}"/>
              </a:ext>
            </a:extLst>
          </p:cNvPr>
          <p:cNvSpPr>
            <a:spLocks noGrp="1"/>
          </p:cNvSpPr>
          <p:nvPr>
            <p:ph idx="1"/>
          </p:nvPr>
        </p:nvSpPr>
        <p:spPr/>
        <p:txBody>
          <a:bodyPr rtlCol="0">
            <a:normAutofit/>
          </a:bodyPr>
          <a:lstStyle/>
          <a:p>
            <a:pPr marL="274320" indent="-274320" defTabSz="1218987" eaLnBrk="1" fontAlgn="auto" hangingPunct="1">
              <a:spcAft>
                <a:spcPts val="0"/>
              </a:spcAft>
              <a:defRPr/>
            </a:pPr>
            <a:r>
              <a:rPr lang="en-US" dirty="0"/>
              <a:t>Choose the links </a:t>
            </a:r>
          </a:p>
          <a:p>
            <a:pPr marL="0" indent="0" defTabSz="1218987" eaLnBrk="1" fontAlgn="auto" hangingPunct="1">
              <a:spcAft>
                <a:spcPts val="0"/>
              </a:spcAft>
              <a:buFont typeface="Arial" panose="020B0604020202020204" pitchFamily="34" charset="0"/>
              <a:buNone/>
              <a:defRPr/>
            </a:pPr>
            <a:r>
              <a:rPr lang="en-US" dirty="0"/>
              <a:t>to navigate</a:t>
            </a:r>
          </a:p>
          <a:p>
            <a:pPr marL="274320" indent="-274320" defTabSz="1218987" eaLnBrk="1" fontAlgn="auto" hangingPunct="1">
              <a:spcAft>
                <a:spcPts val="0"/>
              </a:spcAft>
              <a:defRPr/>
            </a:pPr>
            <a:r>
              <a:rPr lang="en-US" dirty="0"/>
              <a:t>Right click (PC) </a:t>
            </a:r>
            <a:br>
              <a:rPr lang="en-US" dirty="0"/>
            </a:br>
            <a:r>
              <a:rPr lang="en-US" dirty="0"/>
              <a:t>to save, copy, etc.</a:t>
            </a:r>
          </a:p>
        </p:txBody>
      </p:sp>
      <p:pic>
        <p:nvPicPr>
          <p:cNvPr id="4096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76750" y="1042988"/>
            <a:ext cx="5799138"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FF2B6D64-0CCC-4F07-A308-6D11A204E671}"/>
              </a:ext>
            </a:extLst>
          </p:cNvPr>
          <p:cNvSpPr txBox="1">
            <a:spLocks/>
          </p:cNvSpPr>
          <p:nvPr/>
        </p:nvSpPr>
        <p:spPr>
          <a:xfrm>
            <a:off x="1054100" y="280988"/>
            <a:ext cx="10360025" cy="1219200"/>
          </a:xfrm>
          <a:prstGeom prst="rect">
            <a:avLst/>
          </a:prstGeom>
          <a:effectLst/>
        </p:spPr>
        <p:txBody>
          <a:bodyPr lIns="121899" tIns="60949" rIns="121899" bIns="60949" anchor="b">
            <a:normAutofit/>
          </a:bodyPr>
          <a:lst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a:lstStyle>
          <a:p>
            <a:pPr fontAlgn="auto">
              <a:spcAft>
                <a:spcPts val="0"/>
              </a:spcAft>
              <a:defRPr/>
            </a:pPr>
            <a:r>
              <a:rPr lang="en-US" b="1" dirty="0">
                <a:hlinkClick r:id="rId4"/>
              </a:rPr>
              <a:t>2013</a:t>
            </a:r>
            <a:r>
              <a:rPr lang="en-US" dirty="0"/>
              <a:t> 200</a:t>
            </a:r>
            <a:r>
              <a:rPr lang="en-US" baseline="30000" dirty="0"/>
              <a:t>th</a:t>
            </a:r>
            <a:r>
              <a:rPr lang="en-US" dirty="0"/>
              <a:t> Anniversary in North America: Photo </a:t>
            </a:r>
            <a:r>
              <a:rPr lang="en-US" dirty="0">
                <a:solidFill>
                  <a:schemeClr val="accent6">
                    <a:lumMod val="60000"/>
                    <a:lumOff val="40000"/>
                  </a:schemeClr>
                </a:solidFill>
              </a:rPr>
              <a:t>Album</a:t>
            </a:r>
          </a:p>
        </p:txBody>
      </p:sp>
      <p:sp>
        <p:nvSpPr>
          <p:cNvPr id="6" name="Oval 5">
            <a:extLst>
              <a:ext uri="{FF2B5EF4-FFF2-40B4-BE49-F238E27FC236}">
                <a16:creationId xmlns:a16="http://schemas.microsoft.com/office/drawing/2014/main" id="{DC44E95D-2F6B-4668-9AF6-9CF84EC68212}"/>
              </a:ext>
            </a:extLst>
          </p:cNvPr>
          <p:cNvSpPr/>
          <p:nvPr/>
        </p:nvSpPr>
        <p:spPr>
          <a:xfrm>
            <a:off x="4366220" y="6287602"/>
            <a:ext cx="1314432" cy="415967"/>
          </a:xfrm>
          <a:prstGeom prst="ellipse">
            <a:avLst/>
          </a:prstGeom>
          <a:noFill/>
          <a:ln>
            <a:solidFill>
              <a:schemeClr val="bg2">
                <a:lumMod val="60000"/>
                <a:lumOff val="40000"/>
              </a:schemeClr>
            </a:solidFill>
            <a:miter lim="800000"/>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US"/>
          </a:p>
        </p:txBody>
      </p:sp>
      <p:sp>
        <p:nvSpPr>
          <p:cNvPr id="7" name="Oval 6">
            <a:extLst>
              <a:ext uri="{FF2B5EF4-FFF2-40B4-BE49-F238E27FC236}">
                <a16:creationId xmlns:a16="http://schemas.microsoft.com/office/drawing/2014/main" id="{1F2CFBD9-BFFB-4686-8518-299683040421}"/>
              </a:ext>
            </a:extLst>
          </p:cNvPr>
          <p:cNvSpPr/>
          <p:nvPr/>
        </p:nvSpPr>
        <p:spPr>
          <a:xfrm>
            <a:off x="9103290" y="6308218"/>
            <a:ext cx="1314432" cy="415967"/>
          </a:xfrm>
          <a:prstGeom prst="ellipse">
            <a:avLst/>
          </a:prstGeom>
          <a:noFill/>
          <a:ln>
            <a:solidFill>
              <a:schemeClr val="bg2">
                <a:lumMod val="60000"/>
                <a:lumOff val="40000"/>
              </a:schemeClr>
            </a:solidFill>
            <a:miter lim="800000"/>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US"/>
          </a:p>
        </p:txBody>
      </p:sp>
      <p:sp>
        <p:nvSpPr>
          <p:cNvPr id="8" name="Oval 7">
            <a:extLst>
              <a:ext uri="{FF2B5EF4-FFF2-40B4-BE49-F238E27FC236}">
                <a16:creationId xmlns:a16="http://schemas.microsoft.com/office/drawing/2014/main" id="{1F54F93C-5287-459A-AA90-590981C18EE4}"/>
              </a:ext>
            </a:extLst>
          </p:cNvPr>
          <p:cNvSpPr/>
          <p:nvPr/>
        </p:nvSpPr>
        <p:spPr>
          <a:xfrm>
            <a:off x="6742484" y="6325401"/>
            <a:ext cx="1314432" cy="415967"/>
          </a:xfrm>
          <a:prstGeom prst="ellipse">
            <a:avLst/>
          </a:prstGeom>
          <a:noFill/>
          <a:ln>
            <a:solidFill>
              <a:schemeClr val="bg2">
                <a:lumMod val="60000"/>
                <a:lumOff val="40000"/>
              </a:schemeClr>
            </a:solidFill>
            <a:miter lim="800000"/>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02700" y="3873500"/>
            <a:ext cx="115252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6" presetClass="entr" presetSubtype="0" fill="hold" nodeType="clickEffect">
                                  <p:stCondLst>
                                    <p:cond delay="170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80">
                                          <p:stCondLst>
                                            <p:cond delay="0"/>
                                          </p:stCondLst>
                                        </p:cTn>
                                        <p:tgtEl>
                                          <p:spTgt spid="6"/>
                                        </p:tgtEl>
                                      </p:cBhvr>
                                    </p:animEffect>
                                    <p:anim calcmode="lin" valueType="num">
                                      <p:cBhvr>
                                        <p:cTn id="2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8" dur="26">
                                          <p:stCondLst>
                                            <p:cond delay="650"/>
                                          </p:stCondLst>
                                        </p:cTn>
                                        <p:tgtEl>
                                          <p:spTgt spid="6"/>
                                        </p:tgtEl>
                                      </p:cBhvr>
                                      <p:to x="100000" y="60000"/>
                                    </p:animScale>
                                    <p:animScale>
                                      <p:cBhvr>
                                        <p:cTn id="29" dur="166" decel="50000">
                                          <p:stCondLst>
                                            <p:cond delay="676"/>
                                          </p:stCondLst>
                                        </p:cTn>
                                        <p:tgtEl>
                                          <p:spTgt spid="6"/>
                                        </p:tgtEl>
                                      </p:cBhvr>
                                      <p:to x="100000" y="100000"/>
                                    </p:animScale>
                                    <p:animScale>
                                      <p:cBhvr>
                                        <p:cTn id="30" dur="26">
                                          <p:stCondLst>
                                            <p:cond delay="1312"/>
                                          </p:stCondLst>
                                        </p:cTn>
                                        <p:tgtEl>
                                          <p:spTgt spid="6"/>
                                        </p:tgtEl>
                                      </p:cBhvr>
                                      <p:to x="100000" y="80000"/>
                                    </p:animScale>
                                    <p:animScale>
                                      <p:cBhvr>
                                        <p:cTn id="31" dur="166" decel="50000">
                                          <p:stCondLst>
                                            <p:cond delay="1338"/>
                                          </p:stCondLst>
                                        </p:cTn>
                                        <p:tgtEl>
                                          <p:spTgt spid="6"/>
                                        </p:tgtEl>
                                      </p:cBhvr>
                                      <p:to x="100000" y="100000"/>
                                    </p:animScale>
                                    <p:animScale>
                                      <p:cBhvr>
                                        <p:cTn id="32" dur="26">
                                          <p:stCondLst>
                                            <p:cond delay="1642"/>
                                          </p:stCondLst>
                                        </p:cTn>
                                        <p:tgtEl>
                                          <p:spTgt spid="6"/>
                                        </p:tgtEl>
                                      </p:cBhvr>
                                      <p:to x="100000" y="90000"/>
                                    </p:animScale>
                                    <p:animScale>
                                      <p:cBhvr>
                                        <p:cTn id="33" dur="166" decel="50000">
                                          <p:stCondLst>
                                            <p:cond delay="1668"/>
                                          </p:stCondLst>
                                        </p:cTn>
                                        <p:tgtEl>
                                          <p:spTgt spid="6"/>
                                        </p:tgtEl>
                                      </p:cBhvr>
                                      <p:to x="100000" y="100000"/>
                                    </p:animScale>
                                    <p:animScale>
                                      <p:cBhvr>
                                        <p:cTn id="34" dur="26">
                                          <p:stCondLst>
                                            <p:cond delay="1808"/>
                                          </p:stCondLst>
                                        </p:cTn>
                                        <p:tgtEl>
                                          <p:spTgt spid="6"/>
                                        </p:tgtEl>
                                      </p:cBhvr>
                                      <p:to x="100000" y="95000"/>
                                    </p:animScale>
                                    <p:animScale>
                                      <p:cBhvr>
                                        <p:cTn id="35" dur="166" decel="50000">
                                          <p:stCondLst>
                                            <p:cond delay="1834"/>
                                          </p:stCondLst>
                                        </p:cTn>
                                        <p:tgtEl>
                                          <p:spTgt spid="6"/>
                                        </p:tgtEl>
                                      </p:cBhvr>
                                      <p:to x="100000" y="100000"/>
                                    </p:animScale>
                                  </p:childTnLst>
                                </p:cTn>
                              </p:par>
                            </p:childTnLst>
                          </p:cTn>
                        </p:par>
                      </p:childTnLst>
                    </p:cTn>
                  </p:par>
                  <p:par>
                    <p:cTn id="36" fill="hold" nodeType="clickPar">
                      <p:stCondLst>
                        <p:cond delay="indefinite"/>
                      </p:stCondLst>
                      <p:childTnLst>
                        <p:par>
                          <p:cTn id="37" fill="hold" nodeType="withGroup">
                            <p:stCondLst>
                              <p:cond delay="0"/>
                            </p:stCondLst>
                            <p:childTnLst>
                              <p:par>
                                <p:cTn id="38" presetID="26" presetClass="entr" presetSubtype="0" fill="hold" nodeType="clickEffect">
                                  <p:stCondLst>
                                    <p:cond delay="170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80">
                                          <p:stCondLst>
                                            <p:cond delay="0"/>
                                          </p:stCondLst>
                                        </p:cTn>
                                        <p:tgtEl>
                                          <p:spTgt spid="7"/>
                                        </p:tgtEl>
                                      </p:cBhvr>
                                    </p:animEffect>
                                    <p:anim calcmode="lin" valueType="num">
                                      <p:cBhvr>
                                        <p:cTn id="4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6" dur="26">
                                          <p:stCondLst>
                                            <p:cond delay="650"/>
                                          </p:stCondLst>
                                        </p:cTn>
                                        <p:tgtEl>
                                          <p:spTgt spid="7"/>
                                        </p:tgtEl>
                                      </p:cBhvr>
                                      <p:to x="100000" y="60000"/>
                                    </p:animScale>
                                    <p:animScale>
                                      <p:cBhvr>
                                        <p:cTn id="47" dur="166" decel="50000">
                                          <p:stCondLst>
                                            <p:cond delay="676"/>
                                          </p:stCondLst>
                                        </p:cTn>
                                        <p:tgtEl>
                                          <p:spTgt spid="7"/>
                                        </p:tgtEl>
                                      </p:cBhvr>
                                      <p:to x="100000" y="100000"/>
                                    </p:animScale>
                                    <p:animScale>
                                      <p:cBhvr>
                                        <p:cTn id="48" dur="26">
                                          <p:stCondLst>
                                            <p:cond delay="1312"/>
                                          </p:stCondLst>
                                        </p:cTn>
                                        <p:tgtEl>
                                          <p:spTgt spid="7"/>
                                        </p:tgtEl>
                                      </p:cBhvr>
                                      <p:to x="100000" y="80000"/>
                                    </p:animScale>
                                    <p:animScale>
                                      <p:cBhvr>
                                        <p:cTn id="49" dur="166" decel="50000">
                                          <p:stCondLst>
                                            <p:cond delay="1338"/>
                                          </p:stCondLst>
                                        </p:cTn>
                                        <p:tgtEl>
                                          <p:spTgt spid="7"/>
                                        </p:tgtEl>
                                      </p:cBhvr>
                                      <p:to x="100000" y="100000"/>
                                    </p:animScale>
                                    <p:animScale>
                                      <p:cBhvr>
                                        <p:cTn id="50" dur="26">
                                          <p:stCondLst>
                                            <p:cond delay="1642"/>
                                          </p:stCondLst>
                                        </p:cTn>
                                        <p:tgtEl>
                                          <p:spTgt spid="7"/>
                                        </p:tgtEl>
                                      </p:cBhvr>
                                      <p:to x="100000" y="90000"/>
                                    </p:animScale>
                                    <p:animScale>
                                      <p:cBhvr>
                                        <p:cTn id="51" dur="166" decel="50000">
                                          <p:stCondLst>
                                            <p:cond delay="1668"/>
                                          </p:stCondLst>
                                        </p:cTn>
                                        <p:tgtEl>
                                          <p:spTgt spid="7"/>
                                        </p:tgtEl>
                                      </p:cBhvr>
                                      <p:to x="100000" y="100000"/>
                                    </p:animScale>
                                    <p:animScale>
                                      <p:cBhvr>
                                        <p:cTn id="52" dur="26">
                                          <p:stCondLst>
                                            <p:cond delay="1808"/>
                                          </p:stCondLst>
                                        </p:cTn>
                                        <p:tgtEl>
                                          <p:spTgt spid="7"/>
                                        </p:tgtEl>
                                      </p:cBhvr>
                                      <p:to x="100000" y="95000"/>
                                    </p:animScale>
                                    <p:animScale>
                                      <p:cBhvr>
                                        <p:cTn id="53" dur="166" decel="50000">
                                          <p:stCondLst>
                                            <p:cond delay="1834"/>
                                          </p:stCondLst>
                                        </p:cTn>
                                        <p:tgtEl>
                                          <p:spTgt spid="7"/>
                                        </p:tgtEl>
                                      </p:cBhvr>
                                      <p:to x="100000" y="100000"/>
                                    </p:animScale>
                                  </p:childTnLst>
                                </p:cTn>
                              </p:par>
                            </p:childTnLst>
                          </p:cTn>
                        </p:par>
                      </p:childTnLst>
                    </p:cTn>
                  </p:par>
                  <p:par>
                    <p:cTn id="54" fill="hold" nodeType="clickPar">
                      <p:stCondLst>
                        <p:cond delay="indefinite"/>
                      </p:stCondLst>
                      <p:childTnLst>
                        <p:par>
                          <p:cTn id="55" fill="hold" nodeType="withGroup">
                            <p:stCondLst>
                              <p:cond delay="0"/>
                            </p:stCondLst>
                            <p:childTnLst>
                              <p:par>
                                <p:cTn id="56" presetID="26" presetClass="entr" presetSubtype="0" fill="hold" nodeType="clickEffect">
                                  <p:stCondLst>
                                    <p:cond delay="1700"/>
                                  </p:stCondLst>
                                  <p:childTnLst>
                                    <p:set>
                                      <p:cBhvr>
                                        <p:cTn id="57" dur="1" fill="hold">
                                          <p:stCondLst>
                                            <p:cond delay="0"/>
                                          </p:stCondLst>
                                        </p:cTn>
                                        <p:tgtEl>
                                          <p:spTgt spid="8"/>
                                        </p:tgtEl>
                                        <p:attrNameLst>
                                          <p:attrName>style.visibility</p:attrName>
                                        </p:attrNameLst>
                                      </p:cBhvr>
                                      <p:to>
                                        <p:strVal val="visible"/>
                                      </p:to>
                                    </p:set>
                                    <p:animEffect transition="in" filter="wipe(down)">
                                      <p:cBhvr>
                                        <p:cTn id="58" dur="580">
                                          <p:stCondLst>
                                            <p:cond delay="0"/>
                                          </p:stCondLst>
                                        </p:cTn>
                                        <p:tgtEl>
                                          <p:spTgt spid="8"/>
                                        </p:tgtEl>
                                      </p:cBhvr>
                                    </p:animEffect>
                                    <p:anim calcmode="lin" valueType="num">
                                      <p:cBhvr>
                                        <p:cTn id="5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4" dur="26">
                                          <p:stCondLst>
                                            <p:cond delay="650"/>
                                          </p:stCondLst>
                                        </p:cTn>
                                        <p:tgtEl>
                                          <p:spTgt spid="8"/>
                                        </p:tgtEl>
                                      </p:cBhvr>
                                      <p:to x="100000" y="60000"/>
                                    </p:animScale>
                                    <p:animScale>
                                      <p:cBhvr>
                                        <p:cTn id="65" dur="166" decel="50000">
                                          <p:stCondLst>
                                            <p:cond delay="676"/>
                                          </p:stCondLst>
                                        </p:cTn>
                                        <p:tgtEl>
                                          <p:spTgt spid="8"/>
                                        </p:tgtEl>
                                      </p:cBhvr>
                                      <p:to x="100000" y="100000"/>
                                    </p:animScale>
                                    <p:animScale>
                                      <p:cBhvr>
                                        <p:cTn id="66" dur="26">
                                          <p:stCondLst>
                                            <p:cond delay="1312"/>
                                          </p:stCondLst>
                                        </p:cTn>
                                        <p:tgtEl>
                                          <p:spTgt spid="8"/>
                                        </p:tgtEl>
                                      </p:cBhvr>
                                      <p:to x="100000" y="80000"/>
                                    </p:animScale>
                                    <p:animScale>
                                      <p:cBhvr>
                                        <p:cTn id="67" dur="166" decel="50000">
                                          <p:stCondLst>
                                            <p:cond delay="1338"/>
                                          </p:stCondLst>
                                        </p:cTn>
                                        <p:tgtEl>
                                          <p:spTgt spid="8"/>
                                        </p:tgtEl>
                                      </p:cBhvr>
                                      <p:to x="100000" y="100000"/>
                                    </p:animScale>
                                    <p:animScale>
                                      <p:cBhvr>
                                        <p:cTn id="68" dur="26">
                                          <p:stCondLst>
                                            <p:cond delay="1642"/>
                                          </p:stCondLst>
                                        </p:cTn>
                                        <p:tgtEl>
                                          <p:spTgt spid="8"/>
                                        </p:tgtEl>
                                      </p:cBhvr>
                                      <p:to x="100000" y="90000"/>
                                    </p:animScale>
                                    <p:animScale>
                                      <p:cBhvr>
                                        <p:cTn id="69" dur="166" decel="50000">
                                          <p:stCondLst>
                                            <p:cond delay="1668"/>
                                          </p:stCondLst>
                                        </p:cTn>
                                        <p:tgtEl>
                                          <p:spTgt spid="8"/>
                                        </p:tgtEl>
                                      </p:cBhvr>
                                      <p:to x="100000" y="100000"/>
                                    </p:animScale>
                                    <p:animScale>
                                      <p:cBhvr>
                                        <p:cTn id="70" dur="26">
                                          <p:stCondLst>
                                            <p:cond delay="1808"/>
                                          </p:stCondLst>
                                        </p:cTn>
                                        <p:tgtEl>
                                          <p:spTgt spid="8"/>
                                        </p:tgtEl>
                                      </p:cBhvr>
                                      <p:to x="100000" y="95000"/>
                                    </p:animScale>
                                    <p:animScale>
                                      <p:cBhvr>
                                        <p:cTn id="71" dur="166" decel="50000">
                                          <p:stCondLst>
                                            <p:cond delay="1834"/>
                                          </p:stCondLst>
                                        </p:cTn>
                                        <p:tgtEl>
                                          <p:spTgt spid="8"/>
                                        </p:tgtEl>
                                      </p:cBhvr>
                                      <p:to x="100000" y="100000"/>
                                    </p:animScale>
                                  </p:childTnLst>
                                </p:cTn>
                              </p:par>
                            </p:childTnLst>
                          </p:cTn>
                        </p:par>
                      </p:childTnLst>
                    </p:cTn>
                  </p:par>
                  <p:par>
                    <p:cTn id="72" fill="hold" nodeType="clickPar">
                      <p:stCondLst>
                        <p:cond delay="indefinite"/>
                      </p:stCondLst>
                      <p:childTnLst>
                        <p:par>
                          <p:cTn id="73" fill="hold" nodeType="withGroup">
                            <p:stCondLst>
                              <p:cond delay="0"/>
                            </p:stCondLst>
                            <p:childTnLst>
                              <p:par>
                                <p:cTn id="74" presetID="45" presetClass="entr" presetSubtype="0" fill="hold"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2000"/>
                                        <p:tgtEl>
                                          <p:spTgt spid="9"/>
                                        </p:tgtEl>
                                      </p:cBhvr>
                                    </p:animEffect>
                                    <p:anim calcmode="lin" valueType="num">
                                      <p:cBhvr>
                                        <p:cTn id="77" dur="2000" fill="hold"/>
                                        <p:tgtEl>
                                          <p:spTgt spid="9"/>
                                        </p:tgtEl>
                                        <p:attrNameLst>
                                          <p:attrName>ppt_w</p:attrName>
                                        </p:attrNameLst>
                                      </p:cBhvr>
                                      <p:tavLst>
                                        <p:tav tm="0" fmla="#ppt_w*sin(2.5*pi*$)">
                                          <p:val>
                                            <p:fltVal val="0"/>
                                          </p:val>
                                        </p:tav>
                                        <p:tav tm="100000">
                                          <p:val>
                                            <p:fltVal val="1"/>
                                          </p:val>
                                        </p:tav>
                                      </p:tavLst>
                                    </p:anim>
                                    <p:anim calcmode="lin" valueType="num">
                                      <p:cBhvr>
                                        <p:cTn id="78"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CFED1-66D5-4519-A36A-47E86010EC53}"/>
              </a:ext>
            </a:extLst>
          </p:cNvPr>
          <p:cNvSpPr>
            <a:spLocks noGrp="1"/>
          </p:cNvSpPr>
          <p:nvPr>
            <p:ph type="title"/>
          </p:nvPr>
        </p:nvSpPr>
        <p:spPr/>
        <p:txBody>
          <a:bodyPr/>
          <a:lstStyle/>
          <a:p>
            <a:pPr defTabSz="1218987" eaLnBrk="1" fontAlgn="auto" hangingPunct="1">
              <a:spcAft>
                <a:spcPts val="0"/>
              </a:spcAft>
              <a:defRPr/>
            </a:pPr>
            <a:r>
              <a:rPr lang="en-US" b="1" dirty="0">
                <a:hlinkClick r:id="rId3"/>
              </a:rPr>
              <a:t>2016</a:t>
            </a:r>
            <a:r>
              <a:rPr lang="en-US" b="1" dirty="0"/>
              <a:t>  Album</a:t>
            </a:r>
            <a:endParaRPr lang="en-US" dirty="0"/>
          </a:p>
        </p:txBody>
      </p:sp>
      <p:sp>
        <p:nvSpPr>
          <p:cNvPr id="3" name="Content Placeholder 2"/>
          <p:cNvSpPr>
            <a:spLocks noGrp="1"/>
          </p:cNvSpPr>
          <p:nvPr>
            <p:ph idx="1"/>
          </p:nvPr>
        </p:nvSpPr>
        <p:spPr/>
        <p:txBody>
          <a:bodyPr/>
          <a:lstStyle/>
          <a:p>
            <a:pPr eaLnBrk="1" hangingPunct="1"/>
            <a:r>
              <a:rPr lang="en-US" altLang="en-US"/>
              <a:t>Photo collection from the </a:t>
            </a:r>
            <a:br>
              <a:rPr lang="en-US" altLang="en-US"/>
            </a:br>
            <a:r>
              <a:rPr lang="en-US" altLang="en-US"/>
              <a:t>2016 MFA reunion</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46713" y="260350"/>
            <a:ext cx="6011862"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52A9D-4765-4AB3-8A33-67FA695B62D5}"/>
              </a:ext>
            </a:extLst>
          </p:cNvPr>
          <p:cNvSpPr>
            <a:spLocks noGrp="1"/>
          </p:cNvSpPr>
          <p:nvPr>
            <p:ph type="title"/>
          </p:nvPr>
        </p:nvSpPr>
        <p:spPr/>
        <p:txBody>
          <a:bodyPr/>
          <a:lstStyle/>
          <a:p>
            <a:pPr defTabSz="1218987" eaLnBrk="1" fontAlgn="auto" hangingPunct="1">
              <a:spcAft>
                <a:spcPts val="0"/>
              </a:spcAft>
              <a:defRPr/>
            </a:pPr>
            <a:r>
              <a:rPr lang="en-US" b="1" dirty="0">
                <a:hlinkClick r:id="rId3"/>
              </a:rPr>
              <a:t>2000 Family Memories</a:t>
            </a:r>
            <a:endParaRPr lang="en-US" dirty="0"/>
          </a:p>
        </p:txBody>
      </p:sp>
      <p:sp>
        <p:nvSpPr>
          <p:cNvPr id="45059" name="Content Placeholder 2"/>
          <p:cNvSpPr>
            <a:spLocks noGrp="1"/>
          </p:cNvSpPr>
          <p:nvPr>
            <p:ph idx="1"/>
          </p:nvPr>
        </p:nvSpPr>
        <p:spPr/>
        <p:txBody>
          <a:bodyPr/>
          <a:lstStyle/>
          <a:p>
            <a:pPr eaLnBrk="1" hangingPunct="1"/>
            <a:r>
              <a:rPr lang="en-US" altLang="en-US"/>
              <a:t>View the pictures and notes </a:t>
            </a:r>
            <a:br>
              <a:rPr lang="en-US" altLang="en-US"/>
            </a:br>
            <a:r>
              <a:rPr lang="en-US" altLang="en-US"/>
              <a:t>shared in the 2000 MFA Book.</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26213" y="404813"/>
            <a:ext cx="5334000"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CEE7-04A7-4F56-AD7A-628F1221CFA2}"/>
              </a:ext>
            </a:extLst>
          </p:cNvPr>
          <p:cNvSpPr>
            <a:spLocks noGrp="1"/>
          </p:cNvSpPr>
          <p:nvPr>
            <p:ph type="title"/>
          </p:nvPr>
        </p:nvSpPr>
        <p:spPr/>
        <p:txBody>
          <a:bodyPr/>
          <a:lstStyle/>
          <a:p>
            <a:pPr defTabSz="1218987" eaLnBrk="1" fontAlgn="auto" hangingPunct="1">
              <a:spcAft>
                <a:spcPts val="0"/>
              </a:spcAft>
              <a:defRPr/>
            </a:pPr>
            <a:r>
              <a:rPr lang="en-US" dirty="0"/>
              <a:t>Family Ancestors </a:t>
            </a:r>
            <a:br>
              <a:rPr lang="en-US" dirty="0"/>
            </a:br>
            <a:r>
              <a:rPr lang="en-US" dirty="0"/>
              <a:t>Photo album</a:t>
            </a:r>
          </a:p>
        </p:txBody>
      </p:sp>
      <p:sp>
        <p:nvSpPr>
          <p:cNvPr id="3" name="Content Placeholder 2"/>
          <p:cNvSpPr>
            <a:spLocks noGrp="1"/>
          </p:cNvSpPr>
          <p:nvPr>
            <p:ph idx="1"/>
          </p:nvPr>
        </p:nvSpPr>
        <p:spPr/>
        <p:txBody>
          <a:bodyPr/>
          <a:lstStyle/>
          <a:p>
            <a:pPr eaLnBrk="1" hangingPunct="1"/>
            <a:r>
              <a:rPr lang="en-US" altLang="en-US"/>
              <a:t>As seen in the MFA Family </a:t>
            </a:r>
            <a:br>
              <a:rPr lang="en-US" altLang="en-US"/>
            </a:br>
            <a:r>
              <a:rPr lang="en-US" altLang="en-US"/>
              <a:t>History Books.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t="676" b="2"/>
          <a:stretch>
            <a:fillRect/>
          </a:stretch>
        </p:blipFill>
        <p:spPr bwMode="auto">
          <a:xfrm>
            <a:off x="5589588" y="404813"/>
            <a:ext cx="5684837" cy="624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1438" y="2728913"/>
            <a:ext cx="2992437"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5"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30E5B-7011-4E44-BFE3-3D51DFAA4905}"/>
              </a:ext>
            </a:extLst>
          </p:cNvPr>
          <p:cNvSpPr>
            <a:spLocks noGrp="1"/>
          </p:cNvSpPr>
          <p:nvPr>
            <p:ph type="title"/>
          </p:nvPr>
        </p:nvSpPr>
        <p:spPr>
          <a:xfrm>
            <a:off x="914400" y="482600"/>
            <a:ext cx="10360025" cy="4602163"/>
          </a:xfrm>
        </p:spPr>
        <p:txBody>
          <a:bodyPr/>
          <a:lstStyle/>
          <a:p>
            <a:pPr defTabSz="1218987" eaLnBrk="1" fontAlgn="auto" hangingPunct="1">
              <a:spcAft>
                <a:spcPts val="0"/>
              </a:spcAft>
              <a:defRPr/>
            </a:pPr>
            <a:r>
              <a:rPr lang="en-US" cap="none" dirty="0"/>
              <a:t>This presentation will provide a tour of the contents and possibilities of the MFA member website.</a:t>
            </a:r>
            <a:br>
              <a:rPr lang="en-US" cap="none" dirty="0"/>
            </a:br>
            <a:br>
              <a:rPr lang="en-US" cap="none" dirty="0"/>
            </a:br>
            <a:r>
              <a:rPr lang="en-US" cap="none" dirty="0"/>
              <a:t>Then, it will take you through the steps of accessing the secure site with an ID and password.</a:t>
            </a:r>
            <a:endParaRPr lang="en-US" dirty="0"/>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0B656-61AC-4B4D-8686-59CCD0AC51A7}"/>
              </a:ext>
            </a:extLst>
          </p:cNvPr>
          <p:cNvSpPr>
            <a:spLocks noGrp="1"/>
          </p:cNvSpPr>
          <p:nvPr>
            <p:ph type="title"/>
          </p:nvPr>
        </p:nvSpPr>
        <p:spPr/>
        <p:txBody>
          <a:bodyPr/>
          <a:lstStyle/>
          <a:p>
            <a:pPr defTabSz="1218987" eaLnBrk="1" fontAlgn="auto" hangingPunct="1">
              <a:spcAft>
                <a:spcPts val="0"/>
              </a:spcAft>
              <a:defRPr/>
            </a:pPr>
            <a:endParaRPr lang="en-US"/>
          </a:p>
        </p:txBody>
      </p:sp>
      <p:sp>
        <p:nvSpPr>
          <p:cNvPr id="49155" name="Content Placeholder 2"/>
          <p:cNvSpPr>
            <a:spLocks noGrp="1"/>
          </p:cNvSpPr>
          <p:nvPr>
            <p:ph idx="1"/>
          </p:nvPr>
        </p:nvSpPr>
        <p:spPr/>
        <p:txBody>
          <a:bodyPr/>
          <a:lstStyle/>
          <a:p>
            <a:pPr eaLnBrk="1" hangingPunct="1"/>
            <a:endParaRPr lang="en-US" alt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3713" y="538163"/>
            <a:ext cx="9118600" cy="573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554038"/>
            <a:ext cx="1550988"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rrow: Right 5">
            <a:extLst>
              <a:ext uri="{FF2B5EF4-FFF2-40B4-BE49-F238E27FC236}">
                <a16:creationId xmlns:a16="http://schemas.microsoft.com/office/drawing/2014/main" id="{7CA73E1F-BA00-4F61-903F-A75020CB51D3}"/>
              </a:ext>
            </a:extLst>
          </p:cNvPr>
          <p:cNvSpPr/>
          <p:nvPr/>
        </p:nvSpPr>
        <p:spPr>
          <a:xfrm>
            <a:off x="333375" y="1803400"/>
            <a:ext cx="581025" cy="360363"/>
          </a:xfrm>
          <a:prstGeom prst="rightArrow">
            <a:avLst/>
          </a:prstGeom>
          <a:solidFill>
            <a:schemeClr val="accent5">
              <a:lumMod val="40000"/>
              <a:lumOff val="6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CA" dirty="0"/>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0672E-DBF5-4290-8DF5-405D23BFDE99}"/>
              </a:ext>
            </a:extLst>
          </p:cNvPr>
          <p:cNvSpPr>
            <a:spLocks noGrp="1"/>
          </p:cNvSpPr>
          <p:nvPr>
            <p:ph type="title"/>
          </p:nvPr>
        </p:nvSpPr>
        <p:spPr>
          <a:xfrm>
            <a:off x="914400" y="482600"/>
            <a:ext cx="2011363" cy="1219200"/>
          </a:xfrm>
        </p:spPr>
        <p:txBody>
          <a:bodyPr/>
          <a:lstStyle/>
          <a:p>
            <a:pPr defTabSz="1218987" eaLnBrk="1" fontAlgn="auto" hangingPunct="1">
              <a:spcAft>
                <a:spcPts val="0"/>
              </a:spcAft>
              <a:defRPr/>
            </a:pPr>
            <a:r>
              <a:rPr lang="en-US" dirty="0"/>
              <a:t>Scroll</a:t>
            </a:r>
            <a:br>
              <a:rPr lang="en-US" dirty="0"/>
            </a:br>
            <a:r>
              <a:rPr lang="en-US" dirty="0"/>
              <a:t>Down </a:t>
            </a:r>
          </a:p>
        </p:txBody>
      </p:sp>
      <p:sp>
        <p:nvSpPr>
          <p:cNvPr id="51203" name="Content Placeholder 2"/>
          <p:cNvSpPr>
            <a:spLocks noGrp="1"/>
          </p:cNvSpPr>
          <p:nvPr>
            <p:ph idx="1"/>
          </p:nvPr>
        </p:nvSpPr>
        <p:spPr/>
        <p:txBody>
          <a:bodyPr/>
          <a:lstStyle/>
          <a:p>
            <a:pPr eaLnBrk="1" hangingPunct="1"/>
            <a:endParaRPr lang="en-US" alt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14688" y="260350"/>
            <a:ext cx="86582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792288"/>
            <a:ext cx="1550988" cy="458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rrow: Right 5">
            <a:extLst>
              <a:ext uri="{FF2B5EF4-FFF2-40B4-BE49-F238E27FC236}">
                <a16:creationId xmlns:a16="http://schemas.microsoft.com/office/drawing/2014/main" id="{F9051DC2-8243-421B-95F6-9F28AE355F67}"/>
              </a:ext>
            </a:extLst>
          </p:cNvPr>
          <p:cNvSpPr/>
          <p:nvPr/>
        </p:nvSpPr>
        <p:spPr>
          <a:xfrm>
            <a:off x="333375" y="3043238"/>
            <a:ext cx="581025" cy="360362"/>
          </a:xfrm>
          <a:prstGeom prst="rightArrow">
            <a:avLst/>
          </a:prstGeom>
          <a:solidFill>
            <a:schemeClr val="accent5">
              <a:lumMod val="40000"/>
              <a:lumOff val="6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CA" dirty="0"/>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D48E-68E0-4B6E-AD1F-A0D3BEF7A7B3}"/>
              </a:ext>
            </a:extLst>
          </p:cNvPr>
          <p:cNvSpPr>
            <a:spLocks noGrp="1"/>
          </p:cNvSpPr>
          <p:nvPr>
            <p:ph type="title"/>
          </p:nvPr>
        </p:nvSpPr>
        <p:spPr>
          <a:xfrm>
            <a:off x="914400" y="171450"/>
            <a:ext cx="10360025" cy="1219200"/>
          </a:xfrm>
        </p:spPr>
        <p:txBody>
          <a:bodyPr>
            <a:normAutofit fontScale="90000"/>
          </a:bodyPr>
          <a:lstStyle/>
          <a:p>
            <a:pPr defTabSz="1218987" eaLnBrk="1" fontAlgn="auto" hangingPunct="1">
              <a:spcAft>
                <a:spcPts val="0"/>
              </a:spcAft>
              <a:defRPr/>
            </a:pPr>
            <a:r>
              <a:rPr lang="en-US" dirty="0"/>
              <a:t>To Copy: select text and right click to choose copy (PC)- Open a document and Paste.</a:t>
            </a:r>
          </a:p>
        </p:txBody>
      </p:sp>
      <p:sp>
        <p:nvSpPr>
          <p:cNvPr id="53251" name="Content Placeholder 2"/>
          <p:cNvSpPr>
            <a:spLocks noGrp="1"/>
          </p:cNvSpPr>
          <p:nvPr>
            <p:ph idx="1"/>
          </p:nvPr>
        </p:nvSpPr>
        <p:spPr/>
        <p:txBody>
          <a:bodyPr/>
          <a:lstStyle/>
          <a:p>
            <a:pPr eaLnBrk="1" hangingPunct="1"/>
            <a:endParaRPr lang="en-US" altLang="en-US"/>
          </a:p>
        </p:txBody>
      </p:sp>
      <p:pic>
        <p:nvPicPr>
          <p:cNvPr id="5325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792288"/>
            <a:ext cx="1550988" cy="458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rrow: Right 5">
            <a:extLst>
              <a:ext uri="{FF2B5EF4-FFF2-40B4-BE49-F238E27FC236}">
                <a16:creationId xmlns:a16="http://schemas.microsoft.com/office/drawing/2014/main" id="{F12EF704-8D0C-4A4A-90BB-E49716DB5E55}"/>
              </a:ext>
            </a:extLst>
          </p:cNvPr>
          <p:cNvSpPr/>
          <p:nvPr/>
        </p:nvSpPr>
        <p:spPr>
          <a:xfrm>
            <a:off x="333375" y="3043238"/>
            <a:ext cx="581025" cy="360362"/>
          </a:xfrm>
          <a:prstGeom prst="rightArrow">
            <a:avLst/>
          </a:prstGeom>
          <a:solidFill>
            <a:schemeClr val="accent5">
              <a:lumMod val="40000"/>
              <a:lumOff val="6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CA"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8650" y="1385888"/>
            <a:ext cx="7559675"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16:creationId xmlns:a16="http://schemas.microsoft.com/office/drawing/2014/main" id="{4FBB32A5-FBCE-4C6D-AA59-EE6364913958}"/>
              </a:ext>
            </a:extLst>
          </p:cNvPr>
          <p:cNvSpPr/>
          <p:nvPr/>
        </p:nvSpPr>
        <p:spPr>
          <a:xfrm>
            <a:off x="5518348" y="3474992"/>
            <a:ext cx="1944216" cy="1394168"/>
          </a:xfrm>
          <a:prstGeom prst="ellipse">
            <a:avLst/>
          </a:prstGeom>
          <a:noFill/>
          <a:ln>
            <a:solidFill>
              <a:schemeClr val="bg2">
                <a:lumMod val="60000"/>
                <a:lumOff val="40000"/>
              </a:schemeClr>
            </a:solidFill>
            <a:miter lim="800000"/>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US"/>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30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1000"/>
                                  </p:stCondLst>
                                  <p:childTnLst>
                                    <p:set>
                                      <p:cBhvr>
                                        <p:cTn id="18" dur="1" fill="hold">
                                          <p:stCondLst>
                                            <p:cond delay="0"/>
                                          </p:stCondLst>
                                        </p:cTn>
                                        <p:tgtEl>
                                          <p:spTgt spid="7"/>
                                        </p:tgtEl>
                                        <p:attrNameLst>
                                          <p:attrName>style.visibility</p:attrName>
                                        </p:attrNameLst>
                                      </p:cBhvr>
                                      <p:to>
                                        <p:strVal val="visible"/>
                                      </p:to>
                                    </p:set>
                                    <p:anim calcmode="lin" valueType="num">
                                      <p:cBhvr>
                                        <p:cTn id="19" dur="1100" fill="hold"/>
                                        <p:tgtEl>
                                          <p:spTgt spid="7"/>
                                        </p:tgtEl>
                                        <p:attrNameLst>
                                          <p:attrName>ppt_w</p:attrName>
                                        </p:attrNameLst>
                                      </p:cBhvr>
                                      <p:tavLst>
                                        <p:tav tm="0">
                                          <p:val>
                                            <p:fltVal val="0"/>
                                          </p:val>
                                        </p:tav>
                                        <p:tav tm="100000">
                                          <p:val>
                                            <p:strVal val="#ppt_w"/>
                                          </p:val>
                                        </p:tav>
                                      </p:tavLst>
                                    </p:anim>
                                    <p:anim calcmode="lin" valueType="num">
                                      <p:cBhvr>
                                        <p:cTn id="20" dur="1100" fill="hold"/>
                                        <p:tgtEl>
                                          <p:spTgt spid="7"/>
                                        </p:tgtEl>
                                        <p:attrNameLst>
                                          <p:attrName>ppt_h</p:attrName>
                                        </p:attrNameLst>
                                      </p:cBhvr>
                                      <p:tavLst>
                                        <p:tav tm="0">
                                          <p:val>
                                            <p:fltVal val="0"/>
                                          </p:val>
                                        </p:tav>
                                        <p:tav tm="100000">
                                          <p:val>
                                            <p:strVal val="#ppt_h"/>
                                          </p:val>
                                        </p:tav>
                                      </p:tavLst>
                                    </p:anim>
                                    <p:animEffect transition="in" filter="fade">
                                      <p:cBhvr>
                                        <p:cTn id="21" dur="11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6" presetClass="entr" presetSubtype="0" fill="hold" nodeType="clickEffect">
                                  <p:stCondLst>
                                    <p:cond delay="170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80">
                                          <p:stCondLst>
                                            <p:cond delay="0"/>
                                          </p:stCondLst>
                                        </p:cTn>
                                        <p:tgtEl>
                                          <p:spTgt spid="8"/>
                                        </p:tgtEl>
                                      </p:cBhvr>
                                    </p:animEffect>
                                    <p:anim calcmode="lin" valueType="num">
                                      <p:cBhvr>
                                        <p:cTn id="2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2" dur="26">
                                          <p:stCondLst>
                                            <p:cond delay="650"/>
                                          </p:stCondLst>
                                        </p:cTn>
                                        <p:tgtEl>
                                          <p:spTgt spid="8"/>
                                        </p:tgtEl>
                                      </p:cBhvr>
                                      <p:to x="100000" y="60000"/>
                                    </p:animScale>
                                    <p:animScale>
                                      <p:cBhvr>
                                        <p:cTn id="33" dur="166" decel="50000">
                                          <p:stCondLst>
                                            <p:cond delay="676"/>
                                          </p:stCondLst>
                                        </p:cTn>
                                        <p:tgtEl>
                                          <p:spTgt spid="8"/>
                                        </p:tgtEl>
                                      </p:cBhvr>
                                      <p:to x="100000" y="100000"/>
                                    </p:animScale>
                                    <p:animScale>
                                      <p:cBhvr>
                                        <p:cTn id="34" dur="26">
                                          <p:stCondLst>
                                            <p:cond delay="1312"/>
                                          </p:stCondLst>
                                        </p:cTn>
                                        <p:tgtEl>
                                          <p:spTgt spid="8"/>
                                        </p:tgtEl>
                                      </p:cBhvr>
                                      <p:to x="100000" y="80000"/>
                                    </p:animScale>
                                    <p:animScale>
                                      <p:cBhvr>
                                        <p:cTn id="35" dur="166" decel="50000">
                                          <p:stCondLst>
                                            <p:cond delay="1338"/>
                                          </p:stCondLst>
                                        </p:cTn>
                                        <p:tgtEl>
                                          <p:spTgt spid="8"/>
                                        </p:tgtEl>
                                      </p:cBhvr>
                                      <p:to x="100000" y="100000"/>
                                    </p:animScale>
                                    <p:animScale>
                                      <p:cBhvr>
                                        <p:cTn id="36" dur="26">
                                          <p:stCondLst>
                                            <p:cond delay="1642"/>
                                          </p:stCondLst>
                                        </p:cTn>
                                        <p:tgtEl>
                                          <p:spTgt spid="8"/>
                                        </p:tgtEl>
                                      </p:cBhvr>
                                      <p:to x="100000" y="90000"/>
                                    </p:animScale>
                                    <p:animScale>
                                      <p:cBhvr>
                                        <p:cTn id="37" dur="166" decel="50000">
                                          <p:stCondLst>
                                            <p:cond delay="1668"/>
                                          </p:stCondLst>
                                        </p:cTn>
                                        <p:tgtEl>
                                          <p:spTgt spid="8"/>
                                        </p:tgtEl>
                                      </p:cBhvr>
                                      <p:to x="100000" y="100000"/>
                                    </p:animScale>
                                    <p:animScale>
                                      <p:cBhvr>
                                        <p:cTn id="38" dur="26">
                                          <p:stCondLst>
                                            <p:cond delay="1808"/>
                                          </p:stCondLst>
                                        </p:cTn>
                                        <p:tgtEl>
                                          <p:spTgt spid="8"/>
                                        </p:tgtEl>
                                      </p:cBhvr>
                                      <p:to x="100000" y="95000"/>
                                    </p:animScale>
                                    <p:animScale>
                                      <p:cBhvr>
                                        <p:cTn id="39"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FA3A7-401B-4C1D-A172-D8E10F7A9556}"/>
              </a:ext>
            </a:extLst>
          </p:cNvPr>
          <p:cNvSpPr>
            <a:spLocks noGrp="1"/>
          </p:cNvSpPr>
          <p:nvPr>
            <p:ph type="title"/>
          </p:nvPr>
        </p:nvSpPr>
        <p:spPr/>
        <p:txBody>
          <a:bodyPr>
            <a:normAutofit fontScale="90000"/>
          </a:bodyPr>
          <a:lstStyle/>
          <a:p>
            <a:pPr defTabSz="1218987" eaLnBrk="1" fontAlgn="auto" hangingPunct="1">
              <a:spcAft>
                <a:spcPts val="0"/>
              </a:spcAft>
              <a:defRPr/>
            </a:pPr>
            <a:r>
              <a:rPr lang="en-US" dirty="0"/>
              <a:t>Family</a:t>
            </a:r>
            <a:br>
              <a:rPr lang="en-US" dirty="0"/>
            </a:br>
            <a:r>
              <a:rPr lang="en-US" dirty="0"/>
              <a:t>Stories</a:t>
            </a:r>
            <a:br>
              <a:rPr lang="en-US" dirty="0"/>
            </a:br>
            <a:endParaRPr lang="en-US" dirty="0"/>
          </a:p>
        </p:txBody>
      </p:sp>
      <p:sp>
        <p:nvSpPr>
          <p:cNvPr id="55299" name="Content Placeholder 2"/>
          <p:cNvSpPr>
            <a:spLocks noGrp="1"/>
          </p:cNvSpPr>
          <p:nvPr>
            <p:ph idx="1"/>
          </p:nvPr>
        </p:nvSpPr>
        <p:spPr/>
        <p:txBody>
          <a:bodyPr/>
          <a:lstStyle/>
          <a:p>
            <a:pPr eaLnBrk="1" hangingPunct="1"/>
            <a:endParaRPr lang="en-US" altLang="en-US"/>
          </a:p>
        </p:txBody>
      </p:sp>
      <p:pic>
        <p:nvPicPr>
          <p:cNvPr id="5530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01800"/>
            <a:ext cx="1550988"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rrow: Right 4">
            <a:extLst>
              <a:ext uri="{FF2B5EF4-FFF2-40B4-BE49-F238E27FC236}">
                <a16:creationId xmlns:a16="http://schemas.microsoft.com/office/drawing/2014/main" id="{8FD273F4-6491-4EB5-B6D4-10F52D878FC1}"/>
              </a:ext>
            </a:extLst>
          </p:cNvPr>
          <p:cNvSpPr/>
          <p:nvPr/>
        </p:nvSpPr>
        <p:spPr>
          <a:xfrm>
            <a:off x="239713" y="3352800"/>
            <a:ext cx="579437" cy="358775"/>
          </a:xfrm>
          <a:prstGeom prst="rightArrow">
            <a:avLst/>
          </a:prstGeom>
          <a:solidFill>
            <a:schemeClr val="accent5">
              <a:lumMod val="40000"/>
              <a:lumOff val="6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CA"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09863" y="473075"/>
            <a:ext cx="94234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E7E0D972-106E-4F56-AFAF-B8243BD362B4}"/>
              </a:ext>
            </a:extLst>
          </p:cNvPr>
          <p:cNvSpPr txBox="1">
            <a:spLocks/>
          </p:cNvSpPr>
          <p:nvPr/>
        </p:nvSpPr>
        <p:spPr>
          <a:xfrm>
            <a:off x="10177463" y="568325"/>
            <a:ext cx="2011362" cy="1219200"/>
          </a:xfrm>
          <a:prstGeom prst="rect">
            <a:avLst/>
          </a:prstGeom>
          <a:effectLst/>
        </p:spPr>
        <p:txBody>
          <a:bodyPr lIns="121899" tIns="60949" rIns="121899" bIns="60949" anchor="b">
            <a:normAutofit/>
          </a:bodyPr>
          <a:lst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a:lstStyle>
          <a:p>
            <a:pPr fontAlgn="auto">
              <a:spcAft>
                <a:spcPts val="0"/>
              </a:spcAft>
              <a:defRPr/>
            </a:pPr>
            <a:r>
              <a:rPr lang="en-US" dirty="0">
                <a:solidFill>
                  <a:schemeClr val="bg2">
                    <a:lumMod val="60000"/>
                    <a:lumOff val="40000"/>
                  </a:schemeClr>
                </a:solidFill>
              </a:rPr>
              <a:t>Scroll</a:t>
            </a:r>
            <a:br>
              <a:rPr lang="en-US" dirty="0">
                <a:solidFill>
                  <a:schemeClr val="bg2">
                    <a:lumMod val="60000"/>
                    <a:lumOff val="40000"/>
                  </a:schemeClr>
                </a:solidFill>
              </a:rPr>
            </a:br>
            <a:r>
              <a:rPr lang="en-US" dirty="0">
                <a:solidFill>
                  <a:schemeClr val="bg2">
                    <a:lumMod val="60000"/>
                    <a:lumOff val="40000"/>
                  </a:schemeClr>
                </a:solidFill>
              </a:rPr>
              <a:t>Down </a:t>
            </a: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80">
                                          <p:stCondLst>
                                            <p:cond delay="0"/>
                                          </p:stCondLst>
                                        </p:cTn>
                                        <p:tgtEl>
                                          <p:spTgt spid="7"/>
                                        </p:tgtEl>
                                      </p:cBhvr>
                                    </p:animEffect>
                                    <p:anim calcmode="lin" valueType="num">
                                      <p:cBhvr>
                                        <p:cTn id="1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1" dur="26">
                                          <p:stCondLst>
                                            <p:cond delay="650"/>
                                          </p:stCondLst>
                                        </p:cTn>
                                        <p:tgtEl>
                                          <p:spTgt spid="7"/>
                                        </p:tgtEl>
                                      </p:cBhvr>
                                      <p:to x="100000" y="60000"/>
                                    </p:animScale>
                                    <p:animScale>
                                      <p:cBhvr>
                                        <p:cTn id="22" dur="166" decel="50000">
                                          <p:stCondLst>
                                            <p:cond delay="676"/>
                                          </p:stCondLst>
                                        </p:cTn>
                                        <p:tgtEl>
                                          <p:spTgt spid="7"/>
                                        </p:tgtEl>
                                      </p:cBhvr>
                                      <p:to x="100000" y="100000"/>
                                    </p:animScale>
                                    <p:animScale>
                                      <p:cBhvr>
                                        <p:cTn id="23" dur="26">
                                          <p:stCondLst>
                                            <p:cond delay="1312"/>
                                          </p:stCondLst>
                                        </p:cTn>
                                        <p:tgtEl>
                                          <p:spTgt spid="7"/>
                                        </p:tgtEl>
                                      </p:cBhvr>
                                      <p:to x="100000" y="80000"/>
                                    </p:animScale>
                                    <p:animScale>
                                      <p:cBhvr>
                                        <p:cTn id="24" dur="166" decel="50000">
                                          <p:stCondLst>
                                            <p:cond delay="1338"/>
                                          </p:stCondLst>
                                        </p:cTn>
                                        <p:tgtEl>
                                          <p:spTgt spid="7"/>
                                        </p:tgtEl>
                                      </p:cBhvr>
                                      <p:to x="100000" y="100000"/>
                                    </p:animScale>
                                    <p:animScale>
                                      <p:cBhvr>
                                        <p:cTn id="25" dur="26">
                                          <p:stCondLst>
                                            <p:cond delay="1642"/>
                                          </p:stCondLst>
                                        </p:cTn>
                                        <p:tgtEl>
                                          <p:spTgt spid="7"/>
                                        </p:tgtEl>
                                      </p:cBhvr>
                                      <p:to x="100000" y="90000"/>
                                    </p:animScale>
                                    <p:animScale>
                                      <p:cBhvr>
                                        <p:cTn id="26" dur="166" decel="50000">
                                          <p:stCondLst>
                                            <p:cond delay="1668"/>
                                          </p:stCondLst>
                                        </p:cTn>
                                        <p:tgtEl>
                                          <p:spTgt spid="7"/>
                                        </p:tgtEl>
                                      </p:cBhvr>
                                      <p:to x="100000" y="100000"/>
                                    </p:animScale>
                                    <p:animScale>
                                      <p:cBhvr>
                                        <p:cTn id="27" dur="26">
                                          <p:stCondLst>
                                            <p:cond delay="1808"/>
                                          </p:stCondLst>
                                        </p:cTn>
                                        <p:tgtEl>
                                          <p:spTgt spid="7"/>
                                        </p:tgtEl>
                                      </p:cBhvr>
                                      <p:to x="100000" y="95000"/>
                                    </p:animScale>
                                    <p:animScale>
                                      <p:cBhvr>
                                        <p:cTn id="2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95063-4404-42E1-AAF2-E6F174FD7133}"/>
              </a:ext>
            </a:extLst>
          </p:cNvPr>
          <p:cNvSpPr>
            <a:spLocks noGrp="1"/>
          </p:cNvSpPr>
          <p:nvPr>
            <p:ph type="title"/>
          </p:nvPr>
        </p:nvSpPr>
        <p:spPr/>
        <p:txBody>
          <a:bodyPr/>
          <a:lstStyle/>
          <a:p>
            <a:pPr defTabSz="1218987" eaLnBrk="1" fontAlgn="auto" hangingPunct="1">
              <a:spcAft>
                <a:spcPts val="0"/>
              </a:spcAft>
              <a:defRPr/>
            </a:pPr>
            <a:r>
              <a:rPr lang="en-US" sz="2800" dirty="0"/>
              <a:t>More… 1- 50</a:t>
            </a:r>
          </a:p>
        </p:txBody>
      </p:sp>
      <p:sp>
        <p:nvSpPr>
          <p:cNvPr id="57347" name="Content Placeholder 2"/>
          <p:cNvSpPr>
            <a:spLocks noGrp="1"/>
          </p:cNvSpPr>
          <p:nvPr>
            <p:ph idx="1"/>
          </p:nvPr>
        </p:nvSpPr>
        <p:spPr/>
        <p:txBody>
          <a:bodyPr/>
          <a:lstStyle/>
          <a:p>
            <a:pPr eaLnBrk="1" hangingPunct="1"/>
            <a:endParaRPr lang="en-US" altLang="en-US"/>
          </a:p>
        </p:txBody>
      </p:sp>
      <p:sp>
        <p:nvSpPr>
          <p:cNvPr id="4" name="Title 1">
            <a:extLst>
              <a:ext uri="{FF2B5EF4-FFF2-40B4-BE49-F238E27FC236}">
                <a16:creationId xmlns:a16="http://schemas.microsoft.com/office/drawing/2014/main" id="{F6250E22-C785-4EFE-A772-59A4544A2BAF}"/>
              </a:ext>
            </a:extLst>
          </p:cNvPr>
          <p:cNvSpPr txBox="1">
            <a:spLocks/>
          </p:cNvSpPr>
          <p:nvPr/>
        </p:nvSpPr>
        <p:spPr>
          <a:xfrm>
            <a:off x="914400" y="482600"/>
            <a:ext cx="10360025" cy="1219200"/>
          </a:xfrm>
          <a:prstGeom prst="rect">
            <a:avLst/>
          </a:prstGeom>
          <a:effectLst/>
        </p:spPr>
        <p:txBody>
          <a:bodyPr lIns="121899" tIns="60949" rIns="121899" bIns="60949" anchor="b">
            <a:normAutofit fontScale="90000" lnSpcReduction="10000"/>
          </a:bodyPr>
          <a:lst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a:lstStyle>
          <a:p>
            <a:pPr fontAlgn="auto">
              <a:spcAft>
                <a:spcPts val="0"/>
              </a:spcAft>
              <a:defRPr/>
            </a:pPr>
            <a:r>
              <a:rPr lang="en-US" dirty="0"/>
              <a:t>Family</a:t>
            </a:r>
            <a:br>
              <a:rPr lang="en-US" dirty="0"/>
            </a:br>
            <a:r>
              <a:rPr lang="en-US" dirty="0"/>
              <a:t>Stories</a:t>
            </a:r>
            <a:br>
              <a:rPr lang="en-US" dirty="0"/>
            </a:br>
            <a:endParaRPr lang="en-US" dirty="0"/>
          </a:p>
        </p:txBody>
      </p:sp>
      <p:pic>
        <p:nvPicPr>
          <p:cNvPr id="5734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01800"/>
            <a:ext cx="1550988"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rrow: Right 5">
            <a:extLst>
              <a:ext uri="{FF2B5EF4-FFF2-40B4-BE49-F238E27FC236}">
                <a16:creationId xmlns:a16="http://schemas.microsoft.com/office/drawing/2014/main" id="{40E82212-CCCF-4654-86FB-F7291633CA8E}"/>
              </a:ext>
            </a:extLst>
          </p:cNvPr>
          <p:cNvSpPr/>
          <p:nvPr/>
        </p:nvSpPr>
        <p:spPr>
          <a:xfrm>
            <a:off x="239713" y="3352800"/>
            <a:ext cx="579437" cy="358775"/>
          </a:xfrm>
          <a:prstGeom prst="rightArrow">
            <a:avLst/>
          </a:prstGeom>
          <a:solidFill>
            <a:schemeClr val="accent5">
              <a:lumMod val="40000"/>
              <a:lumOff val="6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CA"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89363" y="333375"/>
            <a:ext cx="6361112"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333500"/>
            <a:ext cx="7934325"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14700" y="333375"/>
            <a:ext cx="8923338"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1" presetClass="entr" presetSubtype="0" fill="hold" nodeType="clickEffect">
                                  <p:stCondLst>
                                    <p:cond delay="170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1" presetClass="entr" presetSubtype="0" fill="hold" nodeType="clickEffect">
                                  <p:stCondLst>
                                    <p:cond delay="500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DAF2E-8F6B-45F3-AE4C-31B91CBCB28C}"/>
              </a:ext>
            </a:extLst>
          </p:cNvPr>
          <p:cNvSpPr>
            <a:spLocks noGrp="1"/>
          </p:cNvSpPr>
          <p:nvPr>
            <p:ph type="title"/>
          </p:nvPr>
        </p:nvSpPr>
        <p:spPr>
          <a:xfrm>
            <a:off x="219075" y="42863"/>
            <a:ext cx="11779250" cy="1219200"/>
          </a:xfrm>
        </p:spPr>
        <p:txBody>
          <a:bodyPr>
            <a:normAutofit fontScale="90000"/>
          </a:bodyPr>
          <a:lstStyle/>
          <a:p>
            <a:pPr defTabSz="1218987" eaLnBrk="1" fontAlgn="auto" hangingPunct="1">
              <a:spcAft>
                <a:spcPts val="0"/>
              </a:spcAft>
              <a:defRPr/>
            </a:pPr>
            <a:r>
              <a:rPr lang="en-US" dirty="0"/>
              <a:t>Created in 2015:</a:t>
            </a:r>
            <a:br>
              <a:rPr lang="en-US" dirty="0"/>
            </a:br>
            <a:r>
              <a:rPr lang="en-US" dirty="0"/>
              <a:t>The calendar covers until 2020 </a:t>
            </a:r>
            <a:r>
              <a:rPr lang="en-US" sz="2800" dirty="0">
                <a:solidFill>
                  <a:schemeClr val="accent5">
                    <a:lumMod val="40000"/>
                    <a:lumOff val="60000"/>
                  </a:schemeClr>
                </a:solidFill>
              </a:rPr>
              <a:t>but things happen</a:t>
            </a:r>
            <a:r>
              <a:rPr lang="en-US" sz="2800" dirty="0"/>
              <a:t>… </a:t>
            </a:r>
            <a:br>
              <a:rPr lang="en-US" sz="2800" dirty="0"/>
            </a:br>
            <a:r>
              <a:rPr lang="en-US" sz="2800" dirty="0"/>
              <a:t>Click the year and month to view most details – </a:t>
            </a:r>
            <a:r>
              <a:rPr lang="en-US" sz="2400" dirty="0">
                <a:solidFill>
                  <a:srgbClr val="FFFF00"/>
                </a:solidFill>
              </a:rPr>
              <a:t>See the age /anniversary</a:t>
            </a:r>
          </a:p>
        </p:txBody>
      </p:sp>
      <p:sp>
        <p:nvSpPr>
          <p:cNvPr id="59395" name="Content Placeholder 2"/>
          <p:cNvSpPr>
            <a:spLocks noGrp="1"/>
          </p:cNvSpPr>
          <p:nvPr>
            <p:ph idx="1"/>
          </p:nvPr>
        </p:nvSpPr>
        <p:spPr/>
        <p:txBody>
          <a:bodyPr/>
          <a:lstStyle/>
          <a:p>
            <a:pPr eaLnBrk="1" hangingPunct="1"/>
            <a:endParaRPr lang="en-US" altLang="en-US"/>
          </a:p>
        </p:txBody>
      </p:sp>
      <p:pic>
        <p:nvPicPr>
          <p:cNvPr id="5939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01800"/>
            <a:ext cx="1550988"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rrow: Right 4">
            <a:extLst>
              <a:ext uri="{FF2B5EF4-FFF2-40B4-BE49-F238E27FC236}">
                <a16:creationId xmlns:a16="http://schemas.microsoft.com/office/drawing/2014/main" id="{B1819FC7-9629-43F2-B5FE-DAAEF19369B5}"/>
              </a:ext>
            </a:extLst>
          </p:cNvPr>
          <p:cNvSpPr/>
          <p:nvPr/>
        </p:nvSpPr>
        <p:spPr>
          <a:xfrm>
            <a:off x="219075" y="3816350"/>
            <a:ext cx="581025" cy="360363"/>
          </a:xfrm>
          <a:prstGeom prst="rightArrow">
            <a:avLst/>
          </a:prstGeom>
          <a:solidFill>
            <a:schemeClr val="accent5">
              <a:lumMod val="40000"/>
              <a:lumOff val="6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CA"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5400" y="1312863"/>
            <a:ext cx="9515475"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F91AA834-2AE5-435B-8307-E8531C8DCE95}"/>
              </a:ext>
            </a:extLst>
          </p:cNvPr>
          <p:cNvSpPr/>
          <p:nvPr/>
        </p:nvSpPr>
        <p:spPr>
          <a:xfrm>
            <a:off x="3358108" y="1772816"/>
            <a:ext cx="4104456" cy="962119"/>
          </a:xfrm>
          <a:prstGeom prst="ellipse">
            <a:avLst/>
          </a:prstGeom>
          <a:noFill/>
          <a:ln>
            <a:solidFill>
              <a:schemeClr val="bg2">
                <a:lumMod val="60000"/>
                <a:lumOff val="40000"/>
              </a:schemeClr>
            </a:solidFill>
            <a:miter lim="800000"/>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US"/>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6" presetClass="entr" presetSubtype="0" fill="hold" nodeType="clickEffect">
                                  <p:stCondLst>
                                    <p:cond delay="170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A4C44-BFEB-4A95-9EFD-9CB663F5798D}"/>
              </a:ext>
            </a:extLst>
          </p:cNvPr>
          <p:cNvSpPr>
            <a:spLocks noGrp="1"/>
          </p:cNvSpPr>
          <p:nvPr>
            <p:ph type="title"/>
          </p:nvPr>
        </p:nvSpPr>
        <p:spPr/>
        <p:txBody>
          <a:bodyPr/>
          <a:lstStyle/>
          <a:p>
            <a:pPr defTabSz="1218987" eaLnBrk="1" fontAlgn="auto" hangingPunct="1">
              <a:spcAft>
                <a:spcPts val="0"/>
              </a:spcAft>
              <a:defRPr/>
            </a:pPr>
            <a:r>
              <a:rPr lang="en-US" dirty="0"/>
              <a:t>Family </a:t>
            </a:r>
            <a:br>
              <a:rPr lang="en-US" dirty="0"/>
            </a:br>
            <a:r>
              <a:rPr lang="en-US" dirty="0"/>
              <a:t>Videos</a:t>
            </a:r>
          </a:p>
        </p:txBody>
      </p:sp>
      <p:sp>
        <p:nvSpPr>
          <p:cNvPr id="61443" name="Content Placeholder 2"/>
          <p:cNvSpPr>
            <a:spLocks noGrp="1"/>
          </p:cNvSpPr>
          <p:nvPr>
            <p:ph idx="1"/>
          </p:nvPr>
        </p:nvSpPr>
        <p:spPr>
          <a:xfrm>
            <a:off x="509588" y="1701800"/>
            <a:ext cx="10360025" cy="4470400"/>
          </a:xfrm>
        </p:spPr>
        <p:txBody>
          <a:bodyPr/>
          <a:lstStyle/>
          <a:p>
            <a:pPr eaLnBrk="1" hangingPunct="1"/>
            <a:r>
              <a:rPr lang="en-US" altLang="en-US"/>
              <a:t>Just CLICK</a:t>
            </a:r>
          </a:p>
        </p:txBody>
      </p:sp>
      <p:pic>
        <p:nvPicPr>
          <p:cNvPr id="6144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97113"/>
            <a:ext cx="1550988"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rrow: Right 4">
            <a:extLst>
              <a:ext uri="{FF2B5EF4-FFF2-40B4-BE49-F238E27FC236}">
                <a16:creationId xmlns:a16="http://schemas.microsoft.com/office/drawing/2014/main" id="{08FBCDC3-CE9A-45F4-9019-0F348E76FFD4}"/>
              </a:ext>
            </a:extLst>
          </p:cNvPr>
          <p:cNvSpPr/>
          <p:nvPr/>
        </p:nvSpPr>
        <p:spPr>
          <a:xfrm>
            <a:off x="219075" y="4745038"/>
            <a:ext cx="581025" cy="358775"/>
          </a:xfrm>
          <a:prstGeom prst="rightArrow">
            <a:avLst/>
          </a:prstGeom>
          <a:solidFill>
            <a:schemeClr val="accent5">
              <a:lumMod val="40000"/>
              <a:lumOff val="6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CA"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38425" y="333375"/>
            <a:ext cx="9388475" cy="616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422029E1-BA51-43C8-9E48-9026355807F3}"/>
              </a:ext>
            </a:extLst>
          </p:cNvPr>
          <p:cNvSpPr/>
          <p:nvPr/>
        </p:nvSpPr>
        <p:spPr>
          <a:xfrm>
            <a:off x="8110636" y="2492896"/>
            <a:ext cx="1656184" cy="1097680"/>
          </a:xfrm>
          <a:prstGeom prst="ellipse">
            <a:avLst/>
          </a:prstGeom>
          <a:noFill/>
          <a:ln>
            <a:solidFill>
              <a:schemeClr val="bg2">
                <a:lumMod val="60000"/>
                <a:lumOff val="40000"/>
              </a:schemeClr>
            </a:solidFill>
            <a:miter lim="800000"/>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US"/>
          </a:p>
        </p:txBody>
      </p:sp>
      <p:sp>
        <p:nvSpPr>
          <p:cNvPr id="8" name="Oval 7">
            <a:extLst>
              <a:ext uri="{FF2B5EF4-FFF2-40B4-BE49-F238E27FC236}">
                <a16:creationId xmlns:a16="http://schemas.microsoft.com/office/drawing/2014/main" id="{FF873857-BF7A-4142-80E3-A04FF9DB7359}"/>
              </a:ext>
            </a:extLst>
          </p:cNvPr>
          <p:cNvSpPr/>
          <p:nvPr/>
        </p:nvSpPr>
        <p:spPr>
          <a:xfrm>
            <a:off x="2615096" y="1685784"/>
            <a:ext cx="1368152" cy="375064"/>
          </a:xfrm>
          <a:prstGeom prst="ellipse">
            <a:avLst/>
          </a:prstGeom>
          <a:noFill/>
          <a:ln>
            <a:solidFill>
              <a:schemeClr val="bg2">
                <a:lumMod val="60000"/>
                <a:lumOff val="40000"/>
              </a:schemeClr>
            </a:solidFill>
            <a:miter lim="800000"/>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US"/>
          </a:p>
        </p:txBody>
      </p:sp>
      <p:sp>
        <p:nvSpPr>
          <p:cNvPr id="9" name="TextBox 8">
            <a:extLst>
              <a:ext uri="{FF2B5EF4-FFF2-40B4-BE49-F238E27FC236}">
                <a16:creationId xmlns:a16="http://schemas.microsoft.com/office/drawing/2014/main" id="{5F46E554-0A16-4CAE-9BBA-7264E8F78D52}"/>
              </a:ext>
            </a:extLst>
          </p:cNvPr>
          <p:cNvSpPr txBox="1"/>
          <p:nvPr/>
        </p:nvSpPr>
        <p:spPr>
          <a:xfrm>
            <a:off x="3717925" y="5151438"/>
            <a:ext cx="8070850" cy="481012"/>
          </a:xfrm>
          <a:prstGeom prst="rect">
            <a:avLst/>
          </a:prstGeom>
          <a:noFill/>
        </p:spPr>
        <p:txBody>
          <a:bodyPr wrap="none">
            <a:spAutoFit/>
          </a:bodyPr>
          <a:lstStyle/>
          <a:p>
            <a:pPr defTabSz="1218987" eaLnBrk="1" fontAlgn="auto" hangingPunct="1">
              <a:lnSpc>
                <a:spcPct val="90000"/>
              </a:lnSpc>
              <a:spcBef>
                <a:spcPts val="0"/>
              </a:spcBef>
              <a:spcAft>
                <a:spcPts val="0"/>
              </a:spcAft>
              <a:defRPr/>
            </a:pPr>
            <a:r>
              <a:rPr lang="en-US" sz="2800" dirty="0">
                <a:solidFill>
                  <a:schemeClr val="bg2">
                    <a:lumMod val="60000"/>
                    <a:lumOff val="40000"/>
                  </a:schemeClr>
                </a:solidFill>
                <a:latin typeface="+mn-lt"/>
              </a:rPr>
              <a:t>CLICK ON A VIDEO AND THEN, CLICK THE ARROW  </a:t>
            </a: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80">
                                          <p:stCondLst>
                                            <p:cond delay="0"/>
                                          </p:stCondLst>
                                        </p:cTn>
                                        <p:tgtEl>
                                          <p:spTgt spid="9"/>
                                        </p:tgtEl>
                                      </p:cBhvr>
                                    </p:animEffect>
                                    <p:anim calcmode="lin" valueType="num">
                                      <p:cBhvr>
                                        <p:cTn id="2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8" dur="26">
                                          <p:stCondLst>
                                            <p:cond delay="650"/>
                                          </p:stCondLst>
                                        </p:cTn>
                                        <p:tgtEl>
                                          <p:spTgt spid="9"/>
                                        </p:tgtEl>
                                      </p:cBhvr>
                                      <p:to x="100000" y="60000"/>
                                    </p:animScale>
                                    <p:animScale>
                                      <p:cBhvr>
                                        <p:cTn id="29" dur="166" decel="50000">
                                          <p:stCondLst>
                                            <p:cond delay="676"/>
                                          </p:stCondLst>
                                        </p:cTn>
                                        <p:tgtEl>
                                          <p:spTgt spid="9"/>
                                        </p:tgtEl>
                                      </p:cBhvr>
                                      <p:to x="100000" y="100000"/>
                                    </p:animScale>
                                    <p:animScale>
                                      <p:cBhvr>
                                        <p:cTn id="30" dur="26">
                                          <p:stCondLst>
                                            <p:cond delay="1312"/>
                                          </p:stCondLst>
                                        </p:cTn>
                                        <p:tgtEl>
                                          <p:spTgt spid="9"/>
                                        </p:tgtEl>
                                      </p:cBhvr>
                                      <p:to x="100000" y="80000"/>
                                    </p:animScale>
                                    <p:animScale>
                                      <p:cBhvr>
                                        <p:cTn id="31" dur="166" decel="50000">
                                          <p:stCondLst>
                                            <p:cond delay="1338"/>
                                          </p:stCondLst>
                                        </p:cTn>
                                        <p:tgtEl>
                                          <p:spTgt spid="9"/>
                                        </p:tgtEl>
                                      </p:cBhvr>
                                      <p:to x="100000" y="100000"/>
                                    </p:animScale>
                                    <p:animScale>
                                      <p:cBhvr>
                                        <p:cTn id="32" dur="26">
                                          <p:stCondLst>
                                            <p:cond delay="1642"/>
                                          </p:stCondLst>
                                        </p:cTn>
                                        <p:tgtEl>
                                          <p:spTgt spid="9"/>
                                        </p:tgtEl>
                                      </p:cBhvr>
                                      <p:to x="100000" y="90000"/>
                                    </p:animScale>
                                    <p:animScale>
                                      <p:cBhvr>
                                        <p:cTn id="33" dur="166" decel="50000">
                                          <p:stCondLst>
                                            <p:cond delay="1668"/>
                                          </p:stCondLst>
                                        </p:cTn>
                                        <p:tgtEl>
                                          <p:spTgt spid="9"/>
                                        </p:tgtEl>
                                      </p:cBhvr>
                                      <p:to x="100000" y="100000"/>
                                    </p:animScale>
                                    <p:animScale>
                                      <p:cBhvr>
                                        <p:cTn id="34" dur="26">
                                          <p:stCondLst>
                                            <p:cond delay="1808"/>
                                          </p:stCondLst>
                                        </p:cTn>
                                        <p:tgtEl>
                                          <p:spTgt spid="9"/>
                                        </p:tgtEl>
                                      </p:cBhvr>
                                      <p:to x="100000" y="95000"/>
                                    </p:animScale>
                                    <p:animScale>
                                      <p:cBhvr>
                                        <p:cTn id="35" dur="166" decel="50000">
                                          <p:stCondLst>
                                            <p:cond delay="1834"/>
                                          </p:stCondLst>
                                        </p:cTn>
                                        <p:tgtEl>
                                          <p:spTgt spid="9"/>
                                        </p:tgtEl>
                                      </p:cBhvr>
                                      <p:to x="100000" y="100000"/>
                                    </p:animScale>
                                  </p:childTnLst>
                                </p:cTn>
                              </p:par>
                            </p:childTnLst>
                          </p:cTn>
                        </p:par>
                      </p:childTnLst>
                    </p:cTn>
                  </p:par>
                  <p:par>
                    <p:cTn id="36" fill="hold" nodeType="clickPar">
                      <p:stCondLst>
                        <p:cond delay="indefinite"/>
                      </p:stCondLst>
                      <p:childTnLst>
                        <p:par>
                          <p:cTn id="37" fill="hold" nodeType="withGroup">
                            <p:stCondLst>
                              <p:cond delay="0"/>
                            </p:stCondLst>
                            <p:childTnLst>
                              <p:par>
                                <p:cTn id="38" presetID="26" presetClass="entr" presetSubtype="0" fill="hold" nodeType="clickEffect">
                                  <p:stCondLst>
                                    <p:cond delay="90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80">
                                          <p:stCondLst>
                                            <p:cond delay="0"/>
                                          </p:stCondLst>
                                        </p:cTn>
                                        <p:tgtEl>
                                          <p:spTgt spid="8"/>
                                        </p:tgtEl>
                                      </p:cBhvr>
                                    </p:animEffect>
                                    <p:anim calcmode="lin" valueType="num">
                                      <p:cBhvr>
                                        <p:cTn id="4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6" dur="26">
                                          <p:stCondLst>
                                            <p:cond delay="650"/>
                                          </p:stCondLst>
                                        </p:cTn>
                                        <p:tgtEl>
                                          <p:spTgt spid="8"/>
                                        </p:tgtEl>
                                      </p:cBhvr>
                                      <p:to x="100000" y="60000"/>
                                    </p:animScale>
                                    <p:animScale>
                                      <p:cBhvr>
                                        <p:cTn id="47" dur="166" decel="50000">
                                          <p:stCondLst>
                                            <p:cond delay="676"/>
                                          </p:stCondLst>
                                        </p:cTn>
                                        <p:tgtEl>
                                          <p:spTgt spid="8"/>
                                        </p:tgtEl>
                                      </p:cBhvr>
                                      <p:to x="100000" y="100000"/>
                                    </p:animScale>
                                    <p:animScale>
                                      <p:cBhvr>
                                        <p:cTn id="48" dur="26">
                                          <p:stCondLst>
                                            <p:cond delay="1312"/>
                                          </p:stCondLst>
                                        </p:cTn>
                                        <p:tgtEl>
                                          <p:spTgt spid="8"/>
                                        </p:tgtEl>
                                      </p:cBhvr>
                                      <p:to x="100000" y="80000"/>
                                    </p:animScale>
                                    <p:animScale>
                                      <p:cBhvr>
                                        <p:cTn id="49" dur="166" decel="50000">
                                          <p:stCondLst>
                                            <p:cond delay="1338"/>
                                          </p:stCondLst>
                                        </p:cTn>
                                        <p:tgtEl>
                                          <p:spTgt spid="8"/>
                                        </p:tgtEl>
                                      </p:cBhvr>
                                      <p:to x="100000" y="100000"/>
                                    </p:animScale>
                                    <p:animScale>
                                      <p:cBhvr>
                                        <p:cTn id="50" dur="26">
                                          <p:stCondLst>
                                            <p:cond delay="1642"/>
                                          </p:stCondLst>
                                        </p:cTn>
                                        <p:tgtEl>
                                          <p:spTgt spid="8"/>
                                        </p:tgtEl>
                                      </p:cBhvr>
                                      <p:to x="100000" y="90000"/>
                                    </p:animScale>
                                    <p:animScale>
                                      <p:cBhvr>
                                        <p:cTn id="51" dur="166" decel="50000">
                                          <p:stCondLst>
                                            <p:cond delay="1668"/>
                                          </p:stCondLst>
                                        </p:cTn>
                                        <p:tgtEl>
                                          <p:spTgt spid="8"/>
                                        </p:tgtEl>
                                      </p:cBhvr>
                                      <p:to x="100000" y="100000"/>
                                    </p:animScale>
                                    <p:animScale>
                                      <p:cBhvr>
                                        <p:cTn id="52" dur="26">
                                          <p:stCondLst>
                                            <p:cond delay="1808"/>
                                          </p:stCondLst>
                                        </p:cTn>
                                        <p:tgtEl>
                                          <p:spTgt spid="8"/>
                                        </p:tgtEl>
                                      </p:cBhvr>
                                      <p:to x="100000" y="95000"/>
                                    </p:animScale>
                                    <p:animScale>
                                      <p:cBhvr>
                                        <p:cTn id="53" dur="166" decel="50000">
                                          <p:stCondLst>
                                            <p:cond delay="1834"/>
                                          </p:stCondLst>
                                        </p:cTn>
                                        <p:tgtEl>
                                          <p:spTgt spid="8"/>
                                        </p:tgtEl>
                                      </p:cBhvr>
                                      <p:to x="100000" y="100000"/>
                                    </p:animScale>
                                  </p:childTnLst>
                                </p:cTn>
                              </p:par>
                            </p:childTnLst>
                          </p:cTn>
                        </p:par>
                      </p:childTnLst>
                    </p:cTn>
                  </p:par>
                  <p:par>
                    <p:cTn id="54" fill="hold" nodeType="clickPar">
                      <p:stCondLst>
                        <p:cond delay="indefinite"/>
                      </p:stCondLst>
                      <p:childTnLst>
                        <p:par>
                          <p:cTn id="55" fill="hold" nodeType="withGroup">
                            <p:stCondLst>
                              <p:cond delay="0"/>
                            </p:stCondLst>
                            <p:childTnLst>
                              <p:par>
                                <p:cTn id="56" presetID="26" presetClass="entr" presetSubtype="0" fill="hold" nodeType="clickEffect">
                                  <p:stCondLst>
                                    <p:cond delay="1500"/>
                                  </p:stCondLst>
                                  <p:childTnLst>
                                    <p:set>
                                      <p:cBhvr>
                                        <p:cTn id="57" dur="1" fill="hold">
                                          <p:stCondLst>
                                            <p:cond delay="0"/>
                                          </p:stCondLst>
                                        </p:cTn>
                                        <p:tgtEl>
                                          <p:spTgt spid="7"/>
                                        </p:tgtEl>
                                        <p:attrNameLst>
                                          <p:attrName>style.visibility</p:attrName>
                                        </p:attrNameLst>
                                      </p:cBhvr>
                                      <p:to>
                                        <p:strVal val="visible"/>
                                      </p:to>
                                    </p:set>
                                    <p:animEffect transition="in" filter="wipe(down)">
                                      <p:cBhvr>
                                        <p:cTn id="58" dur="551">
                                          <p:stCondLst>
                                            <p:cond delay="0"/>
                                          </p:stCondLst>
                                        </p:cTn>
                                        <p:tgtEl>
                                          <p:spTgt spid="7"/>
                                        </p:tgtEl>
                                      </p:cBhvr>
                                    </p:animEffect>
                                    <p:anim calcmode="lin" valueType="num">
                                      <p:cBhvr>
                                        <p:cTn id="59" dur="173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60" dur="631"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1" dur="631" tmFilter="0, 0; 0.125,0.2665; 0.25,0.4; 0.375,0.465; 0.5,0.5;  0.625,0.535; 0.75,0.6; 0.875,0.7335; 1,1">
                                          <p:stCondLst>
                                            <p:cond delay="631"/>
                                          </p:stCondLst>
                                        </p:cTn>
                                        <p:tgtEl>
                                          <p:spTgt spid="7"/>
                                        </p:tgtEl>
                                        <p:attrNameLst>
                                          <p:attrName>ppt_y</p:attrName>
                                        </p:attrNameLst>
                                      </p:cBhvr>
                                      <p:tavLst>
                                        <p:tav tm="0" fmla="#ppt_y-sin(pi*$)/9">
                                          <p:val>
                                            <p:fltVal val="0"/>
                                          </p:val>
                                        </p:tav>
                                        <p:tav tm="100000">
                                          <p:val>
                                            <p:fltVal val="1"/>
                                          </p:val>
                                        </p:tav>
                                      </p:tavLst>
                                    </p:anim>
                                    <p:anim calcmode="lin" valueType="num">
                                      <p:cBhvr>
                                        <p:cTn id="62" dur="315" tmFilter="0, 0; 0.125,0.2665; 0.25,0.4; 0.375,0.465; 0.5,0.5;  0.625,0.535; 0.75,0.6; 0.875,0.7335; 1,1">
                                          <p:stCondLst>
                                            <p:cond delay="1258"/>
                                          </p:stCondLst>
                                        </p:cTn>
                                        <p:tgtEl>
                                          <p:spTgt spid="7"/>
                                        </p:tgtEl>
                                        <p:attrNameLst>
                                          <p:attrName>ppt_y</p:attrName>
                                        </p:attrNameLst>
                                      </p:cBhvr>
                                      <p:tavLst>
                                        <p:tav tm="0" fmla="#ppt_y-sin(pi*$)/27">
                                          <p:val>
                                            <p:fltVal val="0"/>
                                          </p:val>
                                        </p:tav>
                                        <p:tav tm="100000">
                                          <p:val>
                                            <p:fltVal val="1"/>
                                          </p:val>
                                        </p:tav>
                                      </p:tavLst>
                                    </p:anim>
                                    <p:anim calcmode="lin" valueType="num">
                                      <p:cBhvr>
                                        <p:cTn id="63" dur="156" tmFilter="0, 0; 0.125,0.2665; 0.25,0.4; 0.375,0.465; 0.5,0.5;  0.625,0.535; 0.75,0.6; 0.875,0.7335; 1,1">
                                          <p:stCondLst>
                                            <p:cond delay="1573"/>
                                          </p:stCondLst>
                                        </p:cTn>
                                        <p:tgtEl>
                                          <p:spTgt spid="7"/>
                                        </p:tgtEl>
                                        <p:attrNameLst>
                                          <p:attrName>ppt_y</p:attrName>
                                        </p:attrNameLst>
                                      </p:cBhvr>
                                      <p:tavLst>
                                        <p:tav tm="0" fmla="#ppt_y-sin(pi*$)/81">
                                          <p:val>
                                            <p:fltVal val="0"/>
                                          </p:val>
                                        </p:tav>
                                        <p:tav tm="100000">
                                          <p:val>
                                            <p:fltVal val="1"/>
                                          </p:val>
                                        </p:tav>
                                      </p:tavLst>
                                    </p:anim>
                                    <p:animScale>
                                      <p:cBhvr>
                                        <p:cTn id="64" dur="25">
                                          <p:stCondLst>
                                            <p:cond delay="617"/>
                                          </p:stCondLst>
                                        </p:cTn>
                                        <p:tgtEl>
                                          <p:spTgt spid="7"/>
                                        </p:tgtEl>
                                      </p:cBhvr>
                                      <p:to x="100000" y="60000"/>
                                    </p:animScale>
                                    <p:animScale>
                                      <p:cBhvr>
                                        <p:cTn id="65" dur="158" decel="50000">
                                          <p:stCondLst>
                                            <p:cond delay="642"/>
                                          </p:stCondLst>
                                        </p:cTn>
                                        <p:tgtEl>
                                          <p:spTgt spid="7"/>
                                        </p:tgtEl>
                                      </p:cBhvr>
                                      <p:to x="100000" y="100000"/>
                                    </p:animScale>
                                    <p:animScale>
                                      <p:cBhvr>
                                        <p:cTn id="66" dur="25">
                                          <p:stCondLst>
                                            <p:cond delay="1246"/>
                                          </p:stCondLst>
                                        </p:cTn>
                                        <p:tgtEl>
                                          <p:spTgt spid="7"/>
                                        </p:tgtEl>
                                      </p:cBhvr>
                                      <p:to x="100000" y="80000"/>
                                    </p:animScale>
                                    <p:animScale>
                                      <p:cBhvr>
                                        <p:cTn id="67" dur="158" decel="50000">
                                          <p:stCondLst>
                                            <p:cond delay="1271"/>
                                          </p:stCondLst>
                                        </p:cTn>
                                        <p:tgtEl>
                                          <p:spTgt spid="7"/>
                                        </p:tgtEl>
                                      </p:cBhvr>
                                      <p:to x="100000" y="100000"/>
                                    </p:animScale>
                                    <p:animScale>
                                      <p:cBhvr>
                                        <p:cTn id="68" dur="25">
                                          <p:stCondLst>
                                            <p:cond delay="1560"/>
                                          </p:stCondLst>
                                        </p:cTn>
                                        <p:tgtEl>
                                          <p:spTgt spid="7"/>
                                        </p:tgtEl>
                                      </p:cBhvr>
                                      <p:to x="100000" y="90000"/>
                                    </p:animScale>
                                    <p:animScale>
                                      <p:cBhvr>
                                        <p:cTn id="69" dur="158" decel="50000">
                                          <p:stCondLst>
                                            <p:cond delay="1585"/>
                                          </p:stCondLst>
                                        </p:cTn>
                                        <p:tgtEl>
                                          <p:spTgt spid="7"/>
                                        </p:tgtEl>
                                      </p:cBhvr>
                                      <p:to x="100000" y="100000"/>
                                    </p:animScale>
                                    <p:animScale>
                                      <p:cBhvr>
                                        <p:cTn id="70" dur="25">
                                          <p:stCondLst>
                                            <p:cond delay="1718"/>
                                          </p:stCondLst>
                                        </p:cTn>
                                        <p:tgtEl>
                                          <p:spTgt spid="7"/>
                                        </p:tgtEl>
                                      </p:cBhvr>
                                      <p:to x="100000" y="95000"/>
                                    </p:animScale>
                                    <p:animScale>
                                      <p:cBhvr>
                                        <p:cTn id="71" dur="158" decel="50000">
                                          <p:stCondLst>
                                            <p:cond delay="1742"/>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7FFE2-7B93-4717-85B0-D0FE24255268}"/>
              </a:ext>
            </a:extLst>
          </p:cNvPr>
          <p:cNvSpPr>
            <a:spLocks noGrp="1"/>
          </p:cNvSpPr>
          <p:nvPr>
            <p:ph type="title"/>
          </p:nvPr>
        </p:nvSpPr>
        <p:spPr/>
        <p:txBody>
          <a:bodyPr/>
          <a:lstStyle/>
          <a:p>
            <a:pPr defTabSz="1218987" eaLnBrk="1" fontAlgn="auto" hangingPunct="1">
              <a:spcAft>
                <a:spcPts val="0"/>
              </a:spcAft>
              <a:defRPr/>
            </a:pPr>
            <a:r>
              <a:rPr lang="en-US" dirty="0"/>
              <a:t>Videos</a:t>
            </a:r>
            <a:br>
              <a:rPr lang="en-US" dirty="0"/>
            </a:br>
            <a:r>
              <a:rPr lang="en-US" dirty="0"/>
              <a:t>online… Click to View.</a:t>
            </a:r>
          </a:p>
        </p:txBody>
      </p:sp>
      <p:sp>
        <p:nvSpPr>
          <p:cNvPr id="3" name="Content Placeholder 2">
            <a:extLst>
              <a:ext uri="{FF2B5EF4-FFF2-40B4-BE49-F238E27FC236}">
                <a16:creationId xmlns:a16="http://schemas.microsoft.com/office/drawing/2014/main" id="{1B581EB2-E511-41C7-8CC8-B6A5780CAF25}"/>
              </a:ext>
            </a:extLst>
          </p:cNvPr>
          <p:cNvSpPr>
            <a:spLocks noGrp="1"/>
          </p:cNvSpPr>
          <p:nvPr>
            <p:ph idx="1"/>
          </p:nvPr>
        </p:nvSpPr>
        <p:spPr/>
        <p:txBody>
          <a:bodyPr rtlCol="0">
            <a:normAutofit/>
          </a:bodyPr>
          <a:lstStyle/>
          <a:p>
            <a:pPr marL="274320" indent="-274320" defTabSz="1218987" eaLnBrk="1" fontAlgn="auto" hangingPunct="1">
              <a:spcAft>
                <a:spcPts val="0"/>
              </a:spcAft>
              <a:defRPr/>
            </a:pPr>
            <a:r>
              <a:rPr lang="en-US" dirty="0">
                <a:solidFill>
                  <a:schemeClr val="accent5">
                    <a:lumMod val="60000"/>
                    <a:lumOff val="40000"/>
                  </a:schemeClr>
                </a:solidFill>
                <a:hlinkClick r:id="rId3"/>
              </a:rPr>
              <a:t>MaplewoodCemetery</a:t>
            </a:r>
            <a:r>
              <a:rPr lang="en-US" dirty="0">
                <a:hlinkClick r:id="rId3"/>
              </a:rPr>
              <a:t>.mp4</a:t>
            </a:r>
            <a:endParaRPr lang="en-US" dirty="0"/>
          </a:p>
          <a:p>
            <a:pPr marL="274320" indent="-274320" defTabSz="1218987" eaLnBrk="1" fontAlgn="auto" hangingPunct="1">
              <a:spcAft>
                <a:spcPts val="0"/>
              </a:spcAft>
              <a:defRPr/>
            </a:pPr>
            <a:r>
              <a:rPr lang="en-US" dirty="0">
                <a:hlinkClick r:id="rId4"/>
              </a:rPr>
              <a:t>Melvina/Melvina.mp4</a:t>
            </a:r>
            <a:br>
              <a:rPr lang="en-US" dirty="0"/>
            </a:br>
            <a:r>
              <a:rPr lang="en-US" dirty="0"/>
              <a:t>Etc.</a:t>
            </a:r>
          </a:p>
        </p:txBody>
      </p:sp>
      <p:pic>
        <p:nvPicPr>
          <p:cNvPr id="6349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86513" y="1196975"/>
            <a:ext cx="5610225"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850" y="3644900"/>
            <a:ext cx="58420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A6D66-2903-481A-B64E-93C735D2B134}"/>
              </a:ext>
            </a:extLst>
          </p:cNvPr>
          <p:cNvSpPr>
            <a:spLocks noGrp="1"/>
          </p:cNvSpPr>
          <p:nvPr>
            <p:ph type="title"/>
          </p:nvPr>
        </p:nvSpPr>
        <p:spPr/>
        <p:txBody>
          <a:bodyPr/>
          <a:lstStyle/>
          <a:p>
            <a:pPr defTabSz="1218987" eaLnBrk="1" fontAlgn="auto" hangingPunct="1">
              <a:spcAft>
                <a:spcPts val="0"/>
              </a:spcAft>
              <a:defRPr/>
            </a:pPr>
            <a:r>
              <a:rPr lang="en-US" dirty="0"/>
              <a:t>Research</a:t>
            </a:r>
            <a:br>
              <a:rPr lang="en-US" dirty="0"/>
            </a:br>
            <a:r>
              <a:rPr lang="en-US" dirty="0"/>
              <a:t>suggestions: to get the info you want!</a:t>
            </a:r>
          </a:p>
        </p:txBody>
      </p:sp>
      <p:sp>
        <p:nvSpPr>
          <p:cNvPr id="65539" name="Content Placeholder 2"/>
          <p:cNvSpPr>
            <a:spLocks noGrp="1"/>
          </p:cNvSpPr>
          <p:nvPr>
            <p:ph idx="1"/>
          </p:nvPr>
        </p:nvSpPr>
        <p:spPr/>
        <p:txBody>
          <a:bodyPr/>
          <a:lstStyle/>
          <a:p>
            <a:pPr eaLnBrk="1" hangingPunct="1"/>
            <a:endParaRPr lang="en-US" altLang="en-US"/>
          </a:p>
        </p:txBody>
      </p:sp>
      <p:pic>
        <p:nvPicPr>
          <p:cNvPr id="6554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97113"/>
            <a:ext cx="1550988"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rrow: Right 4">
            <a:extLst>
              <a:ext uri="{FF2B5EF4-FFF2-40B4-BE49-F238E27FC236}">
                <a16:creationId xmlns:a16="http://schemas.microsoft.com/office/drawing/2014/main" id="{91C09E82-9D60-44AB-A543-1D29539AC435}"/>
              </a:ext>
            </a:extLst>
          </p:cNvPr>
          <p:cNvSpPr/>
          <p:nvPr/>
        </p:nvSpPr>
        <p:spPr>
          <a:xfrm>
            <a:off x="219075" y="5157788"/>
            <a:ext cx="581025" cy="358775"/>
          </a:xfrm>
          <a:prstGeom prst="rightArrow">
            <a:avLst/>
          </a:prstGeom>
          <a:solidFill>
            <a:schemeClr val="accent5">
              <a:lumMod val="40000"/>
              <a:lumOff val="6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CA"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89363" y="1590675"/>
            <a:ext cx="8080375"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3F215-1620-4BF7-B57D-3C7E7F90D91D}"/>
              </a:ext>
            </a:extLst>
          </p:cNvPr>
          <p:cNvSpPr>
            <a:spLocks noGrp="1"/>
          </p:cNvSpPr>
          <p:nvPr>
            <p:ph type="title"/>
          </p:nvPr>
        </p:nvSpPr>
        <p:spPr>
          <a:xfrm>
            <a:off x="333375" y="482600"/>
            <a:ext cx="10941050" cy="1219200"/>
          </a:xfrm>
        </p:spPr>
        <p:txBody>
          <a:bodyPr>
            <a:normAutofit fontScale="90000"/>
          </a:bodyPr>
          <a:lstStyle/>
          <a:p>
            <a:pPr defTabSz="1218987" eaLnBrk="1" fontAlgn="auto" hangingPunct="1">
              <a:spcAft>
                <a:spcPts val="0"/>
              </a:spcAft>
              <a:defRPr/>
            </a:pPr>
            <a:r>
              <a:rPr lang="en-US" dirty="0"/>
              <a:t>Research</a:t>
            </a:r>
            <a:br>
              <a:rPr lang="en-US" dirty="0"/>
            </a:br>
            <a:r>
              <a:rPr lang="en-US" dirty="0"/>
              <a:t>finds…</a:t>
            </a:r>
            <a:br>
              <a:rPr lang="en-US" dirty="0"/>
            </a:br>
            <a:endParaRPr lang="en-US" dirty="0"/>
          </a:p>
        </p:txBody>
      </p:sp>
      <p:sp>
        <p:nvSpPr>
          <p:cNvPr id="67587" name="Content Placeholder 2"/>
          <p:cNvSpPr>
            <a:spLocks noGrp="1"/>
          </p:cNvSpPr>
          <p:nvPr>
            <p:ph idx="1"/>
          </p:nvPr>
        </p:nvSpPr>
        <p:spPr/>
        <p:txBody>
          <a:bodyPr/>
          <a:lstStyle/>
          <a:p>
            <a:pPr eaLnBrk="1" hangingPunct="1"/>
            <a:endParaRPr lang="en-US" altLang="en-US"/>
          </a:p>
        </p:txBody>
      </p:sp>
      <p:pic>
        <p:nvPicPr>
          <p:cNvPr id="6758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5175" y="1916113"/>
            <a:ext cx="1552575" cy="458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rrow: Right 4">
            <a:extLst>
              <a:ext uri="{FF2B5EF4-FFF2-40B4-BE49-F238E27FC236}">
                <a16:creationId xmlns:a16="http://schemas.microsoft.com/office/drawing/2014/main" id="{5F872BBF-6266-427F-AADF-9E72A68D1860}"/>
              </a:ext>
            </a:extLst>
          </p:cNvPr>
          <p:cNvSpPr/>
          <p:nvPr/>
        </p:nvSpPr>
        <p:spPr>
          <a:xfrm>
            <a:off x="147638" y="4776788"/>
            <a:ext cx="579437" cy="360362"/>
          </a:xfrm>
          <a:prstGeom prst="rightArrow">
            <a:avLst/>
          </a:prstGeom>
          <a:solidFill>
            <a:schemeClr val="accent5">
              <a:lumMod val="40000"/>
              <a:lumOff val="6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CA"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58013" y="452438"/>
            <a:ext cx="4752975" cy="28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58013" y="3432175"/>
            <a:ext cx="4781550"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20975" y="55563"/>
            <a:ext cx="4164013" cy="437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54375" y="2565400"/>
            <a:ext cx="3778250"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50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presetSubtype="0" fill="hold" nodeType="clickEffect">
                                  <p:stCondLst>
                                    <p:cond delay="100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1" presetClass="entr" presetSubtype="0" fill="hold" nodeType="clickEffect">
                                  <p:stCondLst>
                                    <p:cond delay="150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ppt_w</p:attrName>
                                        </p:attrNameLst>
                                      </p:cBhvr>
                                      <p:tavLst>
                                        <p:tav tm="0">
                                          <p:val>
                                            <p:fltVal val="0"/>
                                          </p:val>
                                        </p:tav>
                                        <p:tav tm="100000">
                                          <p:val>
                                            <p:strVal val="#ppt_w"/>
                                          </p:val>
                                        </p:tav>
                                      </p:tavLst>
                                    </p:anim>
                                    <p:anim calcmode="lin" valueType="num">
                                      <p:cBhvr>
                                        <p:cTn id="31" dur="1000" fill="hold"/>
                                        <p:tgtEl>
                                          <p:spTgt spid="9"/>
                                        </p:tgtEl>
                                        <p:attrNameLst>
                                          <p:attrName>ppt_h</p:attrName>
                                        </p:attrNameLst>
                                      </p:cBhvr>
                                      <p:tavLst>
                                        <p:tav tm="0">
                                          <p:val>
                                            <p:fltVal val="0"/>
                                          </p:val>
                                        </p:tav>
                                        <p:tav tm="100000">
                                          <p:val>
                                            <p:strVal val="#ppt_h"/>
                                          </p:val>
                                        </p:tav>
                                      </p:tavLst>
                                    </p:anim>
                                    <p:anim calcmode="lin" valueType="num">
                                      <p:cBhvr>
                                        <p:cTn id="32" dur="1000" fill="hold"/>
                                        <p:tgtEl>
                                          <p:spTgt spid="9"/>
                                        </p:tgtEl>
                                        <p:attrNameLst>
                                          <p:attrName>style.rotation</p:attrName>
                                        </p:attrNameLst>
                                      </p:cBhvr>
                                      <p:tavLst>
                                        <p:tav tm="0">
                                          <p:val>
                                            <p:fltVal val="90"/>
                                          </p:val>
                                        </p:tav>
                                        <p:tav tm="100000">
                                          <p:val>
                                            <p:fltVal val="0"/>
                                          </p:val>
                                        </p:tav>
                                      </p:tavLst>
                                    </p:anim>
                                    <p:animEffect transition="in" filter="fade">
                                      <p:cBhvr>
                                        <p:cTn id="33" dur="1000"/>
                                        <p:tgtEl>
                                          <p:spTgt spid="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1" presetClass="entr" presetSubtype="0" fill="hold" nodeType="clickEffect">
                                  <p:stCondLst>
                                    <p:cond delay="2000"/>
                                  </p:stCondLst>
                                  <p:childTnLst>
                                    <p:set>
                                      <p:cBhvr>
                                        <p:cTn id="37" dur="1" fill="hold">
                                          <p:stCondLst>
                                            <p:cond delay="0"/>
                                          </p:stCondLst>
                                        </p:cTn>
                                        <p:tgtEl>
                                          <p:spTgt spid="8"/>
                                        </p:tgtEl>
                                        <p:attrNameLst>
                                          <p:attrName>style.visibility</p:attrName>
                                        </p:attrNameLst>
                                      </p:cBhvr>
                                      <p:to>
                                        <p:strVal val="visible"/>
                                      </p:to>
                                    </p:set>
                                    <p:anim calcmode="lin" valueType="num">
                                      <p:cBhvr>
                                        <p:cTn id="38" dur="1000" fill="hold"/>
                                        <p:tgtEl>
                                          <p:spTgt spid="8"/>
                                        </p:tgtEl>
                                        <p:attrNameLst>
                                          <p:attrName>ppt_w</p:attrName>
                                        </p:attrNameLst>
                                      </p:cBhvr>
                                      <p:tavLst>
                                        <p:tav tm="0">
                                          <p:val>
                                            <p:fltVal val="0"/>
                                          </p:val>
                                        </p:tav>
                                        <p:tav tm="100000">
                                          <p:val>
                                            <p:strVal val="#ppt_w"/>
                                          </p:val>
                                        </p:tav>
                                      </p:tavLst>
                                    </p:anim>
                                    <p:anim calcmode="lin" valueType="num">
                                      <p:cBhvr>
                                        <p:cTn id="39" dur="1000" fill="hold"/>
                                        <p:tgtEl>
                                          <p:spTgt spid="8"/>
                                        </p:tgtEl>
                                        <p:attrNameLst>
                                          <p:attrName>ppt_h</p:attrName>
                                        </p:attrNameLst>
                                      </p:cBhvr>
                                      <p:tavLst>
                                        <p:tav tm="0">
                                          <p:val>
                                            <p:fltVal val="0"/>
                                          </p:val>
                                        </p:tav>
                                        <p:tav tm="100000">
                                          <p:val>
                                            <p:strVal val="#ppt_h"/>
                                          </p:val>
                                        </p:tav>
                                      </p:tavLst>
                                    </p:anim>
                                    <p:anim calcmode="lin" valueType="num">
                                      <p:cBhvr>
                                        <p:cTn id="40" dur="1000" fill="hold"/>
                                        <p:tgtEl>
                                          <p:spTgt spid="8"/>
                                        </p:tgtEl>
                                        <p:attrNameLst>
                                          <p:attrName>style.rotation</p:attrName>
                                        </p:attrNameLst>
                                      </p:cBhvr>
                                      <p:tavLst>
                                        <p:tav tm="0">
                                          <p:val>
                                            <p:fltVal val="90"/>
                                          </p:val>
                                        </p:tav>
                                        <p:tav tm="100000">
                                          <p:val>
                                            <p:fltVal val="0"/>
                                          </p:val>
                                        </p:tav>
                                      </p:tavLst>
                                    </p:anim>
                                    <p:animEffect transition="in" filter="fade">
                                      <p:cBhvr>
                                        <p:cTn id="4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400" y="395288"/>
            <a:ext cx="11509375" cy="621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7278951-04DA-484B-8DD1-9DDB171356E5}"/>
              </a:ext>
            </a:extLst>
          </p:cNvPr>
          <p:cNvSpPr/>
          <p:nvPr/>
        </p:nvSpPr>
        <p:spPr>
          <a:xfrm>
            <a:off x="1629916" y="3480440"/>
            <a:ext cx="4748544" cy="923330"/>
          </a:xfrm>
          <a:prstGeom prst="rect">
            <a:avLst/>
          </a:prstGeom>
          <a:noFill/>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defTabSz="1218987" eaLnBrk="1" fontAlgn="auto" hangingPunct="1">
              <a:spcBef>
                <a:spcPts val="0"/>
              </a:spcBef>
              <a:spcAft>
                <a:spcPts val="0"/>
              </a:spcAft>
              <a:defRPr/>
            </a:pPr>
            <a:r>
              <a:rPr lang="en-US" sz="5400" b="1" dirty="0">
                <a:ln/>
                <a:solidFill>
                  <a:schemeClr val="accent3"/>
                </a:solidFill>
                <a:latin typeface="+mn-lt"/>
              </a:rPr>
              <a:t>This is the site</a:t>
            </a: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5" presetClass="entr" presetSubtype="0" fill="hold" nodeType="clickEffect">
                                  <p:stCondLst>
                                    <p:cond delay="7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E6BE-CB82-4AC6-83AA-CCCFFD66079A}"/>
              </a:ext>
            </a:extLst>
          </p:cNvPr>
          <p:cNvSpPr>
            <a:spLocks noGrp="1"/>
          </p:cNvSpPr>
          <p:nvPr>
            <p:ph type="title"/>
          </p:nvPr>
        </p:nvSpPr>
        <p:spPr/>
        <p:txBody>
          <a:bodyPr/>
          <a:lstStyle/>
          <a:p>
            <a:pPr defTabSz="1218987" eaLnBrk="1" fontAlgn="auto" hangingPunct="1">
              <a:spcAft>
                <a:spcPts val="0"/>
              </a:spcAft>
              <a:defRPr/>
            </a:pPr>
            <a:r>
              <a:rPr lang="en-US" dirty="0"/>
              <a:t>Recipes</a:t>
            </a:r>
            <a:br>
              <a:rPr lang="en-US" dirty="0"/>
            </a:br>
            <a:endParaRPr lang="en-US" dirty="0"/>
          </a:p>
        </p:txBody>
      </p:sp>
      <p:sp>
        <p:nvSpPr>
          <p:cNvPr id="69635" name="Content Placeholder 2"/>
          <p:cNvSpPr>
            <a:spLocks noGrp="1"/>
          </p:cNvSpPr>
          <p:nvPr>
            <p:ph idx="1"/>
          </p:nvPr>
        </p:nvSpPr>
        <p:spPr/>
        <p:txBody>
          <a:bodyPr/>
          <a:lstStyle/>
          <a:p>
            <a:pPr eaLnBrk="1" hangingPunct="1"/>
            <a:endParaRPr lang="en-US" altLang="en-US"/>
          </a:p>
        </p:txBody>
      </p:sp>
      <p:pic>
        <p:nvPicPr>
          <p:cNvPr id="6963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8038" y="2081213"/>
            <a:ext cx="1552575"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rrow: Right 4">
            <a:extLst>
              <a:ext uri="{FF2B5EF4-FFF2-40B4-BE49-F238E27FC236}">
                <a16:creationId xmlns:a16="http://schemas.microsoft.com/office/drawing/2014/main" id="{40FEA8AE-1FF9-4DA1-986E-A47CB0093E38}"/>
              </a:ext>
            </a:extLst>
          </p:cNvPr>
          <p:cNvSpPr/>
          <p:nvPr/>
        </p:nvSpPr>
        <p:spPr>
          <a:xfrm>
            <a:off x="174625" y="5300663"/>
            <a:ext cx="581025" cy="360362"/>
          </a:xfrm>
          <a:prstGeom prst="rightArrow">
            <a:avLst/>
          </a:prstGeom>
          <a:solidFill>
            <a:schemeClr val="accent5">
              <a:lumMod val="40000"/>
              <a:lumOff val="6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CA"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62388" y="209550"/>
            <a:ext cx="7843837" cy="643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E5C71D5-CA87-490E-846B-F6CAF5BB7AAC}"/>
              </a:ext>
            </a:extLst>
          </p:cNvPr>
          <p:cNvSpPr txBox="1">
            <a:spLocks/>
          </p:cNvSpPr>
          <p:nvPr/>
        </p:nvSpPr>
        <p:spPr>
          <a:xfrm>
            <a:off x="919163" y="508000"/>
            <a:ext cx="10361612" cy="1219200"/>
          </a:xfrm>
          <a:prstGeom prst="rect">
            <a:avLst/>
          </a:prstGeom>
          <a:effectLst/>
        </p:spPr>
        <p:txBody>
          <a:bodyPr lIns="121899" tIns="60949" rIns="121899" bIns="60949" anchor="b">
            <a:normAutofit/>
          </a:bodyPr>
          <a:lst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a:lstStyle>
          <a:p>
            <a:pPr fontAlgn="auto">
              <a:spcAft>
                <a:spcPts val="0"/>
              </a:spcAft>
              <a:defRPr/>
            </a:pPr>
            <a:r>
              <a:rPr lang="en-US"/>
              <a:t>Recipes</a:t>
            </a:r>
            <a:br>
              <a:rPr lang="en-US"/>
            </a:br>
            <a:endParaRPr lang="en-US" dirty="0"/>
          </a:p>
        </p:txBody>
      </p:sp>
      <p:pic>
        <p:nvPicPr>
          <p:cNvPr id="6964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4388" y="2106613"/>
            <a:ext cx="1550987"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ontent Placeholder 2"/>
          <p:cNvSpPr>
            <a:spLocks noGrp="1"/>
          </p:cNvSpPr>
          <p:nvPr>
            <p:ph idx="1"/>
          </p:nvPr>
        </p:nvSpPr>
        <p:spPr/>
        <p:txBody>
          <a:bodyPr/>
          <a:lstStyle/>
          <a:p>
            <a:pPr eaLnBrk="1" hangingPunct="1"/>
            <a:endParaRPr lang="en-US" altLang="en-US"/>
          </a:p>
        </p:txBody>
      </p:sp>
      <p:sp>
        <p:nvSpPr>
          <p:cNvPr id="4" name="Arrow: Right 3">
            <a:extLst>
              <a:ext uri="{FF2B5EF4-FFF2-40B4-BE49-F238E27FC236}">
                <a16:creationId xmlns:a16="http://schemas.microsoft.com/office/drawing/2014/main" id="{8994E77B-5AD8-40B7-A92B-B857B70F1BA6}"/>
              </a:ext>
            </a:extLst>
          </p:cNvPr>
          <p:cNvSpPr/>
          <p:nvPr/>
        </p:nvSpPr>
        <p:spPr>
          <a:xfrm>
            <a:off x="174625" y="5300663"/>
            <a:ext cx="581025" cy="360362"/>
          </a:xfrm>
          <a:prstGeom prst="rightArrow">
            <a:avLst/>
          </a:prstGeom>
          <a:solidFill>
            <a:schemeClr val="accent5">
              <a:lumMod val="40000"/>
              <a:lumOff val="6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CA" dirty="0"/>
          </a:p>
        </p:txBody>
      </p:sp>
      <p:sp>
        <p:nvSpPr>
          <p:cNvPr id="5" name="Title 1">
            <a:extLst>
              <a:ext uri="{FF2B5EF4-FFF2-40B4-BE49-F238E27FC236}">
                <a16:creationId xmlns:a16="http://schemas.microsoft.com/office/drawing/2014/main" id="{4999B247-05D6-4781-9DAC-72F80964E29A}"/>
              </a:ext>
            </a:extLst>
          </p:cNvPr>
          <p:cNvSpPr txBox="1">
            <a:spLocks/>
          </p:cNvSpPr>
          <p:nvPr/>
        </p:nvSpPr>
        <p:spPr>
          <a:xfrm>
            <a:off x="755650" y="163513"/>
            <a:ext cx="10360025" cy="1752600"/>
          </a:xfrm>
          <a:prstGeom prst="rect">
            <a:avLst/>
          </a:prstGeom>
          <a:effectLst/>
        </p:spPr>
        <p:txBody>
          <a:bodyPr lIns="121899" tIns="60949" rIns="121899" bIns="60949" anchor="b">
            <a:normAutofit/>
          </a:bodyPr>
          <a:lst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a:lstStyle>
          <a:p>
            <a:pPr fontAlgn="auto">
              <a:spcAft>
                <a:spcPts val="0"/>
              </a:spcAft>
              <a:defRPr/>
            </a:pPr>
            <a:r>
              <a:rPr lang="en-US" dirty="0"/>
              <a:t>Recipes:</a:t>
            </a:r>
          </a:p>
          <a:p>
            <a:pPr fontAlgn="auto">
              <a:spcAft>
                <a:spcPts val="0"/>
              </a:spcAft>
              <a:defRPr/>
            </a:pPr>
            <a:r>
              <a:rPr lang="en-US" dirty="0"/>
              <a:t>An example</a:t>
            </a:r>
            <a:br>
              <a:rPr lang="en-US" dirty="0"/>
            </a:br>
            <a:endParaRPr lang="en-US" dirty="0"/>
          </a:p>
        </p:txBody>
      </p:sp>
      <p:pic>
        <p:nvPicPr>
          <p:cNvPr id="7168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4388" y="2106613"/>
            <a:ext cx="1550987"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13225" y="260350"/>
            <a:ext cx="7053263" cy="633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50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nodeType="click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80">
                                          <p:stCondLst>
                                            <p:cond delay="0"/>
                                          </p:stCondLst>
                                        </p:cTn>
                                        <p:tgtEl>
                                          <p:spTgt spid="7"/>
                                        </p:tgtEl>
                                      </p:cBhvr>
                                    </p:animEffect>
                                    <p:anim calcmode="lin" valueType="num">
                                      <p:cBhvr>
                                        <p:cTn id="2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5" dur="26">
                                          <p:stCondLst>
                                            <p:cond delay="650"/>
                                          </p:stCondLst>
                                        </p:cTn>
                                        <p:tgtEl>
                                          <p:spTgt spid="7"/>
                                        </p:tgtEl>
                                      </p:cBhvr>
                                      <p:to x="100000" y="60000"/>
                                    </p:animScale>
                                    <p:animScale>
                                      <p:cBhvr>
                                        <p:cTn id="26" dur="166" decel="50000">
                                          <p:stCondLst>
                                            <p:cond delay="676"/>
                                          </p:stCondLst>
                                        </p:cTn>
                                        <p:tgtEl>
                                          <p:spTgt spid="7"/>
                                        </p:tgtEl>
                                      </p:cBhvr>
                                      <p:to x="100000" y="100000"/>
                                    </p:animScale>
                                    <p:animScale>
                                      <p:cBhvr>
                                        <p:cTn id="27" dur="26">
                                          <p:stCondLst>
                                            <p:cond delay="1312"/>
                                          </p:stCondLst>
                                        </p:cTn>
                                        <p:tgtEl>
                                          <p:spTgt spid="7"/>
                                        </p:tgtEl>
                                      </p:cBhvr>
                                      <p:to x="100000" y="80000"/>
                                    </p:animScale>
                                    <p:animScale>
                                      <p:cBhvr>
                                        <p:cTn id="28" dur="166" decel="50000">
                                          <p:stCondLst>
                                            <p:cond delay="1338"/>
                                          </p:stCondLst>
                                        </p:cTn>
                                        <p:tgtEl>
                                          <p:spTgt spid="7"/>
                                        </p:tgtEl>
                                      </p:cBhvr>
                                      <p:to x="100000" y="100000"/>
                                    </p:animScale>
                                    <p:animScale>
                                      <p:cBhvr>
                                        <p:cTn id="29" dur="26">
                                          <p:stCondLst>
                                            <p:cond delay="1642"/>
                                          </p:stCondLst>
                                        </p:cTn>
                                        <p:tgtEl>
                                          <p:spTgt spid="7"/>
                                        </p:tgtEl>
                                      </p:cBhvr>
                                      <p:to x="100000" y="90000"/>
                                    </p:animScale>
                                    <p:animScale>
                                      <p:cBhvr>
                                        <p:cTn id="30" dur="166" decel="50000">
                                          <p:stCondLst>
                                            <p:cond delay="1668"/>
                                          </p:stCondLst>
                                        </p:cTn>
                                        <p:tgtEl>
                                          <p:spTgt spid="7"/>
                                        </p:tgtEl>
                                      </p:cBhvr>
                                      <p:to x="100000" y="100000"/>
                                    </p:animScale>
                                    <p:animScale>
                                      <p:cBhvr>
                                        <p:cTn id="31" dur="26">
                                          <p:stCondLst>
                                            <p:cond delay="1808"/>
                                          </p:stCondLst>
                                        </p:cTn>
                                        <p:tgtEl>
                                          <p:spTgt spid="7"/>
                                        </p:tgtEl>
                                      </p:cBhvr>
                                      <p:to x="100000" y="95000"/>
                                    </p:animScale>
                                    <p:animScale>
                                      <p:cBhvr>
                                        <p:cTn id="3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p:cNvSpPr>
            <a:spLocks noGrp="1"/>
          </p:cNvSpPr>
          <p:nvPr>
            <p:ph idx="1"/>
          </p:nvPr>
        </p:nvSpPr>
        <p:spPr/>
        <p:txBody>
          <a:bodyPr/>
          <a:lstStyle/>
          <a:p>
            <a:pPr eaLnBrk="1" hangingPunct="1"/>
            <a:endParaRPr lang="en-US" altLang="en-US"/>
          </a:p>
        </p:txBody>
      </p:sp>
      <p:sp>
        <p:nvSpPr>
          <p:cNvPr id="4" name="Arrow: Right 3">
            <a:extLst>
              <a:ext uri="{FF2B5EF4-FFF2-40B4-BE49-F238E27FC236}">
                <a16:creationId xmlns:a16="http://schemas.microsoft.com/office/drawing/2014/main" id="{F8F2B164-CB00-45C7-9E86-F7BC9E5F5555}"/>
              </a:ext>
            </a:extLst>
          </p:cNvPr>
          <p:cNvSpPr/>
          <p:nvPr/>
        </p:nvSpPr>
        <p:spPr>
          <a:xfrm>
            <a:off x="117475" y="5732463"/>
            <a:ext cx="581025" cy="360362"/>
          </a:xfrm>
          <a:prstGeom prst="rightArrow">
            <a:avLst/>
          </a:prstGeom>
          <a:solidFill>
            <a:schemeClr val="accent5">
              <a:lumMod val="40000"/>
              <a:lumOff val="6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CA" dirty="0"/>
          </a:p>
        </p:txBody>
      </p:sp>
      <p:sp>
        <p:nvSpPr>
          <p:cNvPr id="5" name="Title 1">
            <a:extLst>
              <a:ext uri="{FF2B5EF4-FFF2-40B4-BE49-F238E27FC236}">
                <a16:creationId xmlns:a16="http://schemas.microsoft.com/office/drawing/2014/main" id="{B026875B-C8F6-43B9-BC3F-D65D76BCA246}"/>
              </a:ext>
            </a:extLst>
          </p:cNvPr>
          <p:cNvSpPr txBox="1">
            <a:spLocks/>
          </p:cNvSpPr>
          <p:nvPr/>
        </p:nvSpPr>
        <p:spPr>
          <a:xfrm>
            <a:off x="333375" y="1681163"/>
            <a:ext cx="10947400" cy="425450"/>
          </a:xfrm>
          <a:prstGeom prst="rect">
            <a:avLst/>
          </a:prstGeom>
          <a:effectLst/>
        </p:spPr>
        <p:txBody>
          <a:bodyPr lIns="121899" tIns="60949" rIns="121899" bIns="60949" anchor="b"/>
          <a:lst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a:lstStyle>
          <a:p>
            <a:pPr fontAlgn="auto">
              <a:spcAft>
                <a:spcPts val="0"/>
              </a:spcAft>
              <a:defRPr/>
            </a:pPr>
            <a:r>
              <a:rPr lang="en-US" sz="3200" dirty="0"/>
              <a:t>Facebook </a:t>
            </a:r>
          </a:p>
          <a:p>
            <a:pPr fontAlgn="auto">
              <a:spcAft>
                <a:spcPts val="0"/>
              </a:spcAft>
              <a:defRPr/>
            </a:pPr>
            <a:r>
              <a:rPr lang="en-US" sz="3200" dirty="0"/>
              <a:t>Offerings:</a:t>
            </a:r>
          </a:p>
          <a:p>
            <a:pPr fontAlgn="auto">
              <a:spcAft>
                <a:spcPts val="0"/>
              </a:spcAft>
              <a:defRPr/>
            </a:pPr>
            <a:r>
              <a:rPr lang="en-US" sz="3200" dirty="0"/>
              <a:t>(1)-page </a:t>
            </a:r>
            <a:br>
              <a:rPr lang="en-US" sz="3200" dirty="0"/>
            </a:br>
            <a:r>
              <a:rPr lang="en-US" sz="3200" dirty="0"/>
              <a:t>with posts</a:t>
            </a:r>
          </a:p>
          <a:p>
            <a:pPr fontAlgn="auto">
              <a:spcAft>
                <a:spcPts val="0"/>
              </a:spcAft>
              <a:defRPr/>
            </a:pPr>
            <a:r>
              <a:rPr lang="en-US" sz="3200" dirty="0"/>
              <a:t>From 127 members</a:t>
            </a:r>
          </a:p>
        </p:txBody>
      </p:sp>
      <p:pic>
        <p:nvPicPr>
          <p:cNvPr id="7373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4388" y="2106613"/>
            <a:ext cx="1550987"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1263" y="2135188"/>
            <a:ext cx="5487987"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67675" y="188913"/>
            <a:ext cx="3905250"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1770063"/>
            <a:ext cx="6980238"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circle(in)">
                                      <p:cBhvr>
                                        <p:cTn id="14" dur="2000"/>
                                        <p:tgtEl>
                                          <p:spTgt spid="5">
                                            <p:txEl>
                                              <p:pRg st="0" end="0"/>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ircle(in)">
                                      <p:cBhvr>
                                        <p:cTn id="17" dur="2000"/>
                                        <p:tgtEl>
                                          <p:spTgt spid="5">
                                            <p:txEl>
                                              <p:pRg st="1" end="1"/>
                                            </p:txEl>
                                          </p:spTgt>
                                        </p:tgtEl>
                                      </p:cBhvr>
                                    </p:animEffect>
                                  </p:childTnLst>
                                </p:cTn>
                              </p:par>
                              <p:par>
                                <p:cTn id="18" presetID="6" presetClass="entr" presetSubtype="16" fill="hold" nodeType="withEffect">
                                  <p:stCondLst>
                                    <p:cond delay="50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circle(in)">
                                      <p:cBhvr>
                                        <p:cTn id="20" dur="2000"/>
                                        <p:tgtEl>
                                          <p:spTgt spid="5">
                                            <p:txEl>
                                              <p:pRg st="2" end="2"/>
                                            </p:txEl>
                                          </p:spTgt>
                                        </p:tgtEl>
                                      </p:cBhvr>
                                    </p:animEffect>
                                  </p:childTnLst>
                                </p:cTn>
                              </p:par>
                              <p:par>
                                <p:cTn id="21" presetID="6" presetClass="entr" presetSubtype="16" fill="hold" nodeType="withEffect">
                                  <p:stCondLst>
                                    <p:cond delay="100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circle(in)">
                                      <p:cBhvr>
                                        <p:cTn id="23" dur="2000"/>
                                        <p:tgtEl>
                                          <p:spTgt spid="5">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1" presetClass="entr" presetSubtype="0" fill="hold" nodeType="clickEffect">
                                  <p:stCondLst>
                                    <p:cond delay="150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6" presetClass="entr" presetSubtype="0" fill="hold" nodeType="clickEffect">
                                  <p:stCondLst>
                                    <p:cond delay="200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80">
                                          <p:stCondLst>
                                            <p:cond delay="0"/>
                                          </p:stCondLst>
                                        </p:cTn>
                                        <p:tgtEl>
                                          <p:spTgt spid="2"/>
                                        </p:tgtEl>
                                      </p:cBhvr>
                                    </p:animEffect>
                                    <p:anim calcmode="lin" valueType="num">
                                      <p:cBhvr>
                                        <p:cTn id="3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2" dur="26">
                                          <p:stCondLst>
                                            <p:cond delay="650"/>
                                          </p:stCondLst>
                                        </p:cTn>
                                        <p:tgtEl>
                                          <p:spTgt spid="2"/>
                                        </p:tgtEl>
                                      </p:cBhvr>
                                      <p:to x="100000" y="60000"/>
                                    </p:animScale>
                                    <p:animScale>
                                      <p:cBhvr>
                                        <p:cTn id="43" dur="166" decel="50000">
                                          <p:stCondLst>
                                            <p:cond delay="676"/>
                                          </p:stCondLst>
                                        </p:cTn>
                                        <p:tgtEl>
                                          <p:spTgt spid="2"/>
                                        </p:tgtEl>
                                      </p:cBhvr>
                                      <p:to x="100000" y="100000"/>
                                    </p:animScale>
                                    <p:animScale>
                                      <p:cBhvr>
                                        <p:cTn id="44" dur="26">
                                          <p:stCondLst>
                                            <p:cond delay="1312"/>
                                          </p:stCondLst>
                                        </p:cTn>
                                        <p:tgtEl>
                                          <p:spTgt spid="2"/>
                                        </p:tgtEl>
                                      </p:cBhvr>
                                      <p:to x="100000" y="80000"/>
                                    </p:animScale>
                                    <p:animScale>
                                      <p:cBhvr>
                                        <p:cTn id="45" dur="166" decel="50000">
                                          <p:stCondLst>
                                            <p:cond delay="1338"/>
                                          </p:stCondLst>
                                        </p:cTn>
                                        <p:tgtEl>
                                          <p:spTgt spid="2"/>
                                        </p:tgtEl>
                                      </p:cBhvr>
                                      <p:to x="100000" y="100000"/>
                                    </p:animScale>
                                    <p:animScale>
                                      <p:cBhvr>
                                        <p:cTn id="46" dur="26">
                                          <p:stCondLst>
                                            <p:cond delay="1642"/>
                                          </p:stCondLst>
                                        </p:cTn>
                                        <p:tgtEl>
                                          <p:spTgt spid="2"/>
                                        </p:tgtEl>
                                      </p:cBhvr>
                                      <p:to x="100000" y="90000"/>
                                    </p:animScale>
                                    <p:animScale>
                                      <p:cBhvr>
                                        <p:cTn id="47" dur="166" decel="50000">
                                          <p:stCondLst>
                                            <p:cond delay="1668"/>
                                          </p:stCondLst>
                                        </p:cTn>
                                        <p:tgtEl>
                                          <p:spTgt spid="2"/>
                                        </p:tgtEl>
                                      </p:cBhvr>
                                      <p:to x="100000" y="100000"/>
                                    </p:animScale>
                                    <p:animScale>
                                      <p:cBhvr>
                                        <p:cTn id="48" dur="26">
                                          <p:stCondLst>
                                            <p:cond delay="1808"/>
                                          </p:stCondLst>
                                        </p:cTn>
                                        <p:tgtEl>
                                          <p:spTgt spid="2"/>
                                        </p:tgtEl>
                                      </p:cBhvr>
                                      <p:to x="100000" y="95000"/>
                                    </p:animScale>
                                    <p:animScale>
                                      <p:cBhvr>
                                        <p:cTn id="49" dur="166" decel="50000">
                                          <p:stCondLst>
                                            <p:cond delay="1834"/>
                                          </p:stCondLst>
                                        </p:cTn>
                                        <p:tgtEl>
                                          <p:spTgt spid="2"/>
                                        </p:tgtEl>
                                      </p:cBhvr>
                                      <p:to x="100000" y="100000"/>
                                    </p:animScale>
                                  </p:childTnLst>
                                </p:cTn>
                              </p:par>
                            </p:childTnLst>
                          </p:cTn>
                        </p:par>
                      </p:childTnLst>
                    </p:cTn>
                  </p:par>
                  <p:par>
                    <p:cTn id="50" fill="hold" nodeType="clickPar">
                      <p:stCondLst>
                        <p:cond delay="indefinite"/>
                      </p:stCondLst>
                      <p:childTnLst>
                        <p:par>
                          <p:cTn id="51" fill="hold" nodeType="withGroup">
                            <p:stCondLst>
                              <p:cond delay="0"/>
                            </p:stCondLst>
                            <p:childTnLst>
                              <p:par>
                                <p:cTn id="52" presetID="31" presetClass="entr" presetSubtype="0" fill="hold" nodeType="clickEffect">
                                  <p:stCondLst>
                                    <p:cond delay="2500"/>
                                  </p:stCondLst>
                                  <p:childTnLst>
                                    <p:set>
                                      <p:cBhvr>
                                        <p:cTn id="53" dur="1" fill="hold">
                                          <p:stCondLst>
                                            <p:cond delay="0"/>
                                          </p:stCondLst>
                                        </p:cTn>
                                        <p:tgtEl>
                                          <p:spTgt spid="8"/>
                                        </p:tgtEl>
                                        <p:attrNameLst>
                                          <p:attrName>style.visibility</p:attrName>
                                        </p:attrNameLst>
                                      </p:cBhvr>
                                      <p:to>
                                        <p:strVal val="visible"/>
                                      </p:to>
                                    </p:set>
                                    <p:anim calcmode="lin" valueType="num">
                                      <p:cBhvr>
                                        <p:cTn id="54" dur="1000" fill="hold"/>
                                        <p:tgtEl>
                                          <p:spTgt spid="8"/>
                                        </p:tgtEl>
                                        <p:attrNameLst>
                                          <p:attrName>ppt_w</p:attrName>
                                        </p:attrNameLst>
                                      </p:cBhvr>
                                      <p:tavLst>
                                        <p:tav tm="0">
                                          <p:val>
                                            <p:fltVal val="0"/>
                                          </p:val>
                                        </p:tav>
                                        <p:tav tm="100000">
                                          <p:val>
                                            <p:strVal val="#ppt_w"/>
                                          </p:val>
                                        </p:tav>
                                      </p:tavLst>
                                    </p:anim>
                                    <p:anim calcmode="lin" valueType="num">
                                      <p:cBhvr>
                                        <p:cTn id="55" dur="1000" fill="hold"/>
                                        <p:tgtEl>
                                          <p:spTgt spid="8"/>
                                        </p:tgtEl>
                                        <p:attrNameLst>
                                          <p:attrName>ppt_h</p:attrName>
                                        </p:attrNameLst>
                                      </p:cBhvr>
                                      <p:tavLst>
                                        <p:tav tm="0">
                                          <p:val>
                                            <p:fltVal val="0"/>
                                          </p:val>
                                        </p:tav>
                                        <p:tav tm="100000">
                                          <p:val>
                                            <p:strVal val="#ppt_h"/>
                                          </p:val>
                                        </p:tav>
                                      </p:tavLst>
                                    </p:anim>
                                    <p:anim calcmode="lin" valueType="num">
                                      <p:cBhvr>
                                        <p:cTn id="56" dur="1000" fill="hold"/>
                                        <p:tgtEl>
                                          <p:spTgt spid="8"/>
                                        </p:tgtEl>
                                        <p:attrNameLst>
                                          <p:attrName>style.rotation</p:attrName>
                                        </p:attrNameLst>
                                      </p:cBhvr>
                                      <p:tavLst>
                                        <p:tav tm="0">
                                          <p:val>
                                            <p:fltVal val="90"/>
                                          </p:val>
                                        </p:tav>
                                        <p:tav tm="100000">
                                          <p:val>
                                            <p:fltVal val="0"/>
                                          </p:val>
                                        </p:tav>
                                      </p:tavLst>
                                    </p:anim>
                                    <p:animEffect transition="in" filter="fade">
                                      <p:cBhvr>
                                        <p:cTn id="5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5575" y="149225"/>
            <a:ext cx="7766050"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Content Placeholder 2"/>
          <p:cNvSpPr>
            <a:spLocks noGrp="1"/>
          </p:cNvSpPr>
          <p:nvPr>
            <p:ph idx="1"/>
          </p:nvPr>
        </p:nvSpPr>
        <p:spPr/>
        <p:txBody>
          <a:bodyPr/>
          <a:lstStyle/>
          <a:p>
            <a:pPr eaLnBrk="1" hangingPunct="1"/>
            <a:endParaRPr lang="en-US" altLang="en-US"/>
          </a:p>
        </p:txBody>
      </p:sp>
      <p:sp>
        <p:nvSpPr>
          <p:cNvPr id="4" name="Arrow: Right 3">
            <a:extLst>
              <a:ext uri="{FF2B5EF4-FFF2-40B4-BE49-F238E27FC236}">
                <a16:creationId xmlns:a16="http://schemas.microsoft.com/office/drawing/2014/main" id="{8F54AEA1-1549-4FA3-B971-CEE96467F00A}"/>
              </a:ext>
            </a:extLst>
          </p:cNvPr>
          <p:cNvSpPr/>
          <p:nvPr/>
        </p:nvSpPr>
        <p:spPr>
          <a:xfrm>
            <a:off x="117475" y="5732463"/>
            <a:ext cx="581025" cy="360362"/>
          </a:xfrm>
          <a:prstGeom prst="rightArrow">
            <a:avLst/>
          </a:prstGeom>
          <a:solidFill>
            <a:schemeClr val="accent5">
              <a:lumMod val="40000"/>
              <a:lumOff val="6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CA" dirty="0"/>
          </a:p>
        </p:txBody>
      </p:sp>
      <p:sp>
        <p:nvSpPr>
          <p:cNvPr id="5" name="Title 1">
            <a:extLst>
              <a:ext uri="{FF2B5EF4-FFF2-40B4-BE49-F238E27FC236}">
                <a16:creationId xmlns:a16="http://schemas.microsoft.com/office/drawing/2014/main" id="{CC33D59D-DAB2-438B-9294-334A757BBB03}"/>
              </a:ext>
            </a:extLst>
          </p:cNvPr>
          <p:cNvSpPr txBox="1">
            <a:spLocks/>
          </p:cNvSpPr>
          <p:nvPr/>
        </p:nvSpPr>
        <p:spPr>
          <a:xfrm>
            <a:off x="919163" y="1681163"/>
            <a:ext cx="10361612" cy="46037"/>
          </a:xfrm>
          <a:prstGeom prst="rect">
            <a:avLst/>
          </a:prstGeom>
          <a:effectLst/>
        </p:spPr>
        <p:txBody>
          <a:bodyPr lIns="121899" tIns="60949" rIns="121899" bIns="60949" anchor="b"/>
          <a:lst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a:lstStyle>
          <a:p>
            <a:pPr fontAlgn="auto">
              <a:spcAft>
                <a:spcPts val="0"/>
              </a:spcAft>
              <a:defRPr/>
            </a:pPr>
            <a:r>
              <a:rPr lang="en-US" sz="3200" dirty="0"/>
              <a:t>Facebook </a:t>
            </a:r>
          </a:p>
          <a:p>
            <a:pPr fontAlgn="auto">
              <a:spcAft>
                <a:spcPts val="0"/>
              </a:spcAft>
              <a:defRPr/>
            </a:pPr>
            <a:r>
              <a:rPr lang="en-US" sz="3200" dirty="0"/>
              <a:t>Offerings:</a:t>
            </a:r>
          </a:p>
          <a:p>
            <a:pPr fontAlgn="auto">
              <a:spcAft>
                <a:spcPts val="0"/>
              </a:spcAft>
              <a:defRPr/>
            </a:pPr>
            <a:r>
              <a:rPr lang="en-US" sz="3200" dirty="0"/>
              <a:t>(2)-page </a:t>
            </a:r>
            <a:br>
              <a:rPr lang="en-US" sz="3200" dirty="0"/>
            </a:br>
            <a:r>
              <a:rPr lang="en-US" sz="3200" dirty="0"/>
              <a:t>with photos</a:t>
            </a:r>
          </a:p>
        </p:txBody>
      </p:sp>
      <p:pic>
        <p:nvPicPr>
          <p:cNvPr id="7578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4388" y="2106613"/>
            <a:ext cx="1550987"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47938" y="2924175"/>
            <a:ext cx="9640887"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30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9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8D56A-4D8B-4658-85D9-C95818265A89}"/>
              </a:ext>
            </a:extLst>
          </p:cNvPr>
          <p:cNvSpPr>
            <a:spLocks noGrp="1"/>
          </p:cNvSpPr>
          <p:nvPr>
            <p:ph type="title"/>
          </p:nvPr>
        </p:nvSpPr>
        <p:spPr>
          <a:xfrm>
            <a:off x="1219200" y="1524000"/>
            <a:ext cx="9750425" cy="1992313"/>
          </a:xfrm>
        </p:spPr>
        <p:txBody>
          <a:bodyPr/>
          <a:lstStyle/>
          <a:p>
            <a:pPr defTabSz="1218987" eaLnBrk="1" fontAlgn="auto" hangingPunct="1">
              <a:spcAft>
                <a:spcPts val="0"/>
              </a:spcAft>
              <a:defRPr/>
            </a:pPr>
            <a:endParaRPr lang="en-US"/>
          </a:p>
        </p:txBody>
      </p:sp>
      <p:sp>
        <p:nvSpPr>
          <p:cNvPr id="77827" name="Text Placeholder 2"/>
          <p:cNvSpPr>
            <a:spLocks noGrp="1"/>
          </p:cNvSpPr>
          <p:nvPr>
            <p:ph type="body" idx="1"/>
          </p:nvPr>
        </p:nvSpPr>
        <p:spPr>
          <a:xfrm>
            <a:off x="1219200" y="3632200"/>
            <a:ext cx="9750425" cy="1016000"/>
          </a:xfrm>
        </p:spPr>
        <p:txBody>
          <a:bodyPr/>
          <a:lstStyle/>
          <a:p>
            <a:pPr eaLnBrk="1" hangingPunct="1">
              <a:spcBef>
                <a:spcPct val="0"/>
              </a:spcBef>
            </a:pPr>
            <a:endParaRPr lang="en-US" altLang="en-US"/>
          </a:p>
        </p:txBody>
      </p:sp>
      <p:sp>
        <p:nvSpPr>
          <p:cNvPr id="4" name="Arrow: Right 3">
            <a:extLst>
              <a:ext uri="{FF2B5EF4-FFF2-40B4-BE49-F238E27FC236}">
                <a16:creationId xmlns:a16="http://schemas.microsoft.com/office/drawing/2014/main" id="{6630544F-1853-4537-A469-F91406F55485}"/>
              </a:ext>
            </a:extLst>
          </p:cNvPr>
          <p:cNvSpPr/>
          <p:nvPr/>
        </p:nvSpPr>
        <p:spPr>
          <a:xfrm>
            <a:off x="190500" y="6321425"/>
            <a:ext cx="581025" cy="360363"/>
          </a:xfrm>
          <a:prstGeom prst="rightArrow">
            <a:avLst/>
          </a:prstGeom>
          <a:solidFill>
            <a:schemeClr val="accent5">
              <a:lumMod val="40000"/>
              <a:lumOff val="6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CA" dirty="0"/>
          </a:p>
        </p:txBody>
      </p:sp>
      <p:pic>
        <p:nvPicPr>
          <p:cNvPr id="7782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4388" y="2106613"/>
            <a:ext cx="1550987"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4388" y="20638"/>
            <a:ext cx="1100455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81525" y="2065338"/>
            <a:ext cx="4537075" cy="467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16:creationId xmlns:a16="http://schemas.microsoft.com/office/drawing/2014/main" id="{FEC5ADC6-EF8D-42F8-8C91-0EDDE4958263}"/>
              </a:ext>
            </a:extLst>
          </p:cNvPr>
          <p:cNvSpPr/>
          <p:nvPr/>
        </p:nvSpPr>
        <p:spPr>
          <a:xfrm>
            <a:off x="3646140" y="1747350"/>
            <a:ext cx="4248472" cy="4989261"/>
          </a:xfrm>
          <a:prstGeom prst="ellipse">
            <a:avLst/>
          </a:prstGeom>
          <a:noFill/>
          <a:ln>
            <a:solidFill>
              <a:schemeClr val="bg2">
                <a:lumMod val="60000"/>
                <a:lumOff val="40000"/>
              </a:schemeClr>
            </a:solidFill>
            <a:miter lim="800000"/>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US"/>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50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1" presetClass="entr" presetSubtype="0" fill="hold" nodeType="clickEffect">
                                  <p:stCondLst>
                                    <p:cond delay="125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6" presetClass="entr" presetSubtype="0" fill="hold" nodeType="clickEffect">
                                  <p:stCondLst>
                                    <p:cond delay="150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51">
                                          <p:stCondLst>
                                            <p:cond delay="0"/>
                                          </p:stCondLst>
                                        </p:cTn>
                                        <p:tgtEl>
                                          <p:spTgt spid="8"/>
                                        </p:tgtEl>
                                      </p:cBhvr>
                                    </p:animEffect>
                                    <p:anim calcmode="lin" valueType="num">
                                      <p:cBhvr>
                                        <p:cTn id="30" dur="173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1" dur="631"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2" dur="631" tmFilter="0, 0; 0.125,0.2665; 0.25,0.4; 0.375,0.465; 0.5,0.5;  0.625,0.535; 0.75,0.6; 0.875,0.7335; 1,1">
                                          <p:stCondLst>
                                            <p:cond delay="631"/>
                                          </p:stCondLst>
                                        </p:cTn>
                                        <p:tgtEl>
                                          <p:spTgt spid="8"/>
                                        </p:tgtEl>
                                        <p:attrNameLst>
                                          <p:attrName>ppt_y</p:attrName>
                                        </p:attrNameLst>
                                      </p:cBhvr>
                                      <p:tavLst>
                                        <p:tav tm="0" fmla="#ppt_y-sin(pi*$)/9">
                                          <p:val>
                                            <p:fltVal val="0"/>
                                          </p:val>
                                        </p:tav>
                                        <p:tav tm="100000">
                                          <p:val>
                                            <p:fltVal val="1"/>
                                          </p:val>
                                        </p:tav>
                                      </p:tavLst>
                                    </p:anim>
                                    <p:anim calcmode="lin" valueType="num">
                                      <p:cBhvr>
                                        <p:cTn id="33" dur="315" tmFilter="0, 0; 0.125,0.2665; 0.25,0.4; 0.375,0.465; 0.5,0.5;  0.625,0.535; 0.75,0.6; 0.875,0.7335; 1,1">
                                          <p:stCondLst>
                                            <p:cond delay="1258"/>
                                          </p:stCondLst>
                                        </p:cTn>
                                        <p:tgtEl>
                                          <p:spTgt spid="8"/>
                                        </p:tgtEl>
                                        <p:attrNameLst>
                                          <p:attrName>ppt_y</p:attrName>
                                        </p:attrNameLst>
                                      </p:cBhvr>
                                      <p:tavLst>
                                        <p:tav tm="0" fmla="#ppt_y-sin(pi*$)/27">
                                          <p:val>
                                            <p:fltVal val="0"/>
                                          </p:val>
                                        </p:tav>
                                        <p:tav tm="100000">
                                          <p:val>
                                            <p:fltVal val="1"/>
                                          </p:val>
                                        </p:tav>
                                      </p:tavLst>
                                    </p:anim>
                                    <p:anim calcmode="lin" valueType="num">
                                      <p:cBhvr>
                                        <p:cTn id="34" dur="156" tmFilter="0, 0; 0.125,0.2665; 0.25,0.4; 0.375,0.465; 0.5,0.5;  0.625,0.535; 0.75,0.6; 0.875,0.7335; 1,1">
                                          <p:stCondLst>
                                            <p:cond delay="1573"/>
                                          </p:stCondLst>
                                        </p:cTn>
                                        <p:tgtEl>
                                          <p:spTgt spid="8"/>
                                        </p:tgtEl>
                                        <p:attrNameLst>
                                          <p:attrName>ppt_y</p:attrName>
                                        </p:attrNameLst>
                                      </p:cBhvr>
                                      <p:tavLst>
                                        <p:tav tm="0" fmla="#ppt_y-sin(pi*$)/81">
                                          <p:val>
                                            <p:fltVal val="0"/>
                                          </p:val>
                                        </p:tav>
                                        <p:tav tm="100000">
                                          <p:val>
                                            <p:fltVal val="1"/>
                                          </p:val>
                                        </p:tav>
                                      </p:tavLst>
                                    </p:anim>
                                    <p:animScale>
                                      <p:cBhvr>
                                        <p:cTn id="35" dur="25">
                                          <p:stCondLst>
                                            <p:cond delay="617"/>
                                          </p:stCondLst>
                                        </p:cTn>
                                        <p:tgtEl>
                                          <p:spTgt spid="8"/>
                                        </p:tgtEl>
                                      </p:cBhvr>
                                      <p:to x="100000" y="60000"/>
                                    </p:animScale>
                                    <p:animScale>
                                      <p:cBhvr>
                                        <p:cTn id="36" dur="158" decel="50000">
                                          <p:stCondLst>
                                            <p:cond delay="642"/>
                                          </p:stCondLst>
                                        </p:cTn>
                                        <p:tgtEl>
                                          <p:spTgt spid="8"/>
                                        </p:tgtEl>
                                      </p:cBhvr>
                                      <p:to x="100000" y="100000"/>
                                    </p:animScale>
                                    <p:animScale>
                                      <p:cBhvr>
                                        <p:cTn id="37" dur="25">
                                          <p:stCondLst>
                                            <p:cond delay="1246"/>
                                          </p:stCondLst>
                                        </p:cTn>
                                        <p:tgtEl>
                                          <p:spTgt spid="8"/>
                                        </p:tgtEl>
                                      </p:cBhvr>
                                      <p:to x="100000" y="80000"/>
                                    </p:animScale>
                                    <p:animScale>
                                      <p:cBhvr>
                                        <p:cTn id="38" dur="158" decel="50000">
                                          <p:stCondLst>
                                            <p:cond delay="1271"/>
                                          </p:stCondLst>
                                        </p:cTn>
                                        <p:tgtEl>
                                          <p:spTgt spid="8"/>
                                        </p:tgtEl>
                                      </p:cBhvr>
                                      <p:to x="100000" y="100000"/>
                                    </p:animScale>
                                    <p:animScale>
                                      <p:cBhvr>
                                        <p:cTn id="39" dur="25">
                                          <p:stCondLst>
                                            <p:cond delay="1560"/>
                                          </p:stCondLst>
                                        </p:cTn>
                                        <p:tgtEl>
                                          <p:spTgt spid="8"/>
                                        </p:tgtEl>
                                      </p:cBhvr>
                                      <p:to x="100000" y="90000"/>
                                    </p:animScale>
                                    <p:animScale>
                                      <p:cBhvr>
                                        <p:cTn id="40" dur="158" decel="50000">
                                          <p:stCondLst>
                                            <p:cond delay="1585"/>
                                          </p:stCondLst>
                                        </p:cTn>
                                        <p:tgtEl>
                                          <p:spTgt spid="8"/>
                                        </p:tgtEl>
                                      </p:cBhvr>
                                      <p:to x="100000" y="100000"/>
                                    </p:animScale>
                                    <p:animScale>
                                      <p:cBhvr>
                                        <p:cTn id="41" dur="25">
                                          <p:stCondLst>
                                            <p:cond delay="1718"/>
                                          </p:stCondLst>
                                        </p:cTn>
                                        <p:tgtEl>
                                          <p:spTgt spid="8"/>
                                        </p:tgtEl>
                                      </p:cBhvr>
                                      <p:to x="100000" y="95000"/>
                                    </p:animScale>
                                    <p:animScale>
                                      <p:cBhvr>
                                        <p:cTn id="42" dur="158" decel="50000">
                                          <p:stCondLst>
                                            <p:cond delay="1742"/>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2"/>
          <p:cNvSpPr>
            <a:spLocks noGrp="1" noChangeArrowheads="1"/>
          </p:cNvSpPr>
          <p:nvPr>
            <p:ph type="title"/>
          </p:nvPr>
        </p:nvSpPr>
        <p:spPr bwMode="auto">
          <a:xfrm>
            <a:off x="1198563" y="404813"/>
            <a:ext cx="10360025" cy="1219200"/>
          </a:xfrm>
        </p:spPr>
        <p:txBody>
          <a:bodyPr wrap="square" numCol="1" compatLnSpc="1">
            <a:prstTxWarp prst="textNoShape">
              <a:avLst/>
            </a:prstTxWarp>
          </a:bodyPr>
          <a:lstStyle/>
          <a:p>
            <a:pPr eaLnBrk="1" hangingPunct="1"/>
            <a:r>
              <a:rPr lang="en-US" altLang="en-US" sz="4400" cap="none"/>
              <a:t>Now, we will look at accessing the website</a:t>
            </a:r>
          </a:p>
        </p:txBody>
      </p:sp>
      <p:sp>
        <p:nvSpPr>
          <p:cNvPr id="14" name="Content Placeholder 13"/>
          <p:cNvSpPr>
            <a:spLocks noGrp="1"/>
          </p:cNvSpPr>
          <p:nvPr>
            <p:ph idx="1"/>
          </p:nvPr>
        </p:nvSpPr>
        <p:spPr>
          <a:xfrm>
            <a:off x="1054100" y="2349500"/>
            <a:ext cx="10360025" cy="3924300"/>
          </a:xfrm>
        </p:spPr>
        <p:txBody>
          <a:bodyPr/>
          <a:lstStyle/>
          <a:p>
            <a:pPr eaLnBrk="1" hangingPunct="1"/>
            <a:r>
              <a:rPr lang="en-US" altLang="en-US"/>
              <a:t>When you first visit the site you will want to go to the site using a link  {</a:t>
            </a:r>
            <a:r>
              <a:rPr lang="en-US" altLang="en-US">
                <a:hlinkClick r:id="rId3"/>
              </a:rPr>
              <a:t>http://mfa.mastweb.net</a:t>
            </a:r>
            <a:r>
              <a:rPr lang="en-US" altLang="en-US"/>
              <a:t> } or by typing the link  in the address box of the Internet browser you use; Edge, Firefox, Internet Explorer, etc.</a:t>
            </a:r>
          </a:p>
          <a:p>
            <a:pPr eaLnBrk="1" hangingPunct="1"/>
            <a:endParaRPr lang="en-US" alt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5763" y="4149725"/>
            <a:ext cx="7069137"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p:cTn id="7" dur="2750" fill="hold"/>
                                        <p:tgtEl>
                                          <p:spTgt spid="14">
                                            <p:txEl>
                                              <p:pRg st="0" end="0"/>
                                            </p:txEl>
                                          </p:spTgt>
                                        </p:tgtEl>
                                        <p:attrNameLst>
                                          <p:attrName>ppt_w</p:attrName>
                                        </p:attrNameLst>
                                      </p:cBhvr>
                                      <p:tavLst>
                                        <p:tav tm="0">
                                          <p:val>
                                            <p:fltVal val="0"/>
                                          </p:val>
                                        </p:tav>
                                        <p:tav tm="100000">
                                          <p:val>
                                            <p:strVal val="#ppt_w"/>
                                          </p:val>
                                        </p:tav>
                                      </p:tavLst>
                                    </p:anim>
                                    <p:anim calcmode="lin" valueType="num">
                                      <p:cBhvr>
                                        <p:cTn id="8" dur="275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9" dur="2750"/>
                                        <p:tgtEl>
                                          <p:spTgt spid="14">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570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6E1C2-0D2D-47F8-B3FF-13BFCA1E713B}"/>
              </a:ext>
            </a:extLst>
          </p:cNvPr>
          <p:cNvSpPr>
            <a:spLocks noGrp="1"/>
          </p:cNvSpPr>
          <p:nvPr>
            <p:ph type="title"/>
          </p:nvPr>
        </p:nvSpPr>
        <p:spPr>
          <a:xfrm>
            <a:off x="914400" y="482600"/>
            <a:ext cx="10360025" cy="714375"/>
          </a:xfrm>
        </p:spPr>
        <p:txBody>
          <a:bodyPr>
            <a:normAutofit fontScale="90000"/>
          </a:bodyPr>
          <a:lstStyle/>
          <a:p>
            <a:pPr defTabSz="1218987" eaLnBrk="1" fontAlgn="auto" hangingPunct="1">
              <a:spcAft>
                <a:spcPts val="0"/>
              </a:spcAft>
              <a:defRPr/>
            </a:pPr>
            <a:r>
              <a:rPr lang="en-US" dirty="0"/>
              <a:t>This is what you will see on the welcome page: </a:t>
            </a:r>
            <a:br>
              <a:rPr lang="en-US" dirty="0"/>
            </a:br>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88" y="2492375"/>
            <a:ext cx="12188826"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FD928A3-2562-44BC-BCC6-5B8F94B9085E}"/>
              </a:ext>
            </a:extLst>
          </p:cNvPr>
          <p:cNvSpPr txBox="1"/>
          <p:nvPr/>
        </p:nvSpPr>
        <p:spPr>
          <a:xfrm>
            <a:off x="342900" y="1052513"/>
            <a:ext cx="11449050" cy="1255712"/>
          </a:xfrm>
          <a:prstGeom prst="rect">
            <a:avLst/>
          </a:prstGeom>
          <a:noFill/>
        </p:spPr>
        <p:txBody>
          <a:bodyPr>
            <a:spAutoFit/>
          </a:bodyPr>
          <a:lstStyle/>
          <a:p>
            <a:pPr marL="457200" indent="-457200" defTabSz="1218987" eaLnBrk="1" fontAlgn="auto" hangingPunct="1">
              <a:lnSpc>
                <a:spcPct val="90000"/>
              </a:lnSpc>
              <a:spcBef>
                <a:spcPts val="0"/>
              </a:spcBef>
              <a:spcAft>
                <a:spcPts val="0"/>
              </a:spcAft>
              <a:buFont typeface="Wingdings" panose="05000000000000000000" pitchFamily="2" charset="2"/>
              <a:buChar char="v"/>
              <a:defRPr/>
            </a:pPr>
            <a:r>
              <a:rPr lang="en-US" sz="2800" dirty="0">
                <a:latin typeface="+mn-lt"/>
              </a:rPr>
              <a:t>The page includes a link to </a:t>
            </a:r>
            <a:r>
              <a:rPr lang="en-US" sz="2800" dirty="0">
                <a:solidFill>
                  <a:srgbClr val="92D050"/>
                </a:solidFill>
                <a:latin typeface="+mn-lt"/>
              </a:rPr>
              <a:t>member login</a:t>
            </a:r>
            <a:r>
              <a:rPr lang="en-US" sz="2800" dirty="0">
                <a:latin typeface="+mn-lt"/>
              </a:rPr>
              <a:t>, the </a:t>
            </a:r>
            <a:r>
              <a:rPr lang="en-US" sz="2800" dirty="0">
                <a:solidFill>
                  <a:schemeClr val="tx1">
                    <a:lumMod val="85000"/>
                  </a:schemeClr>
                </a:solidFill>
                <a:latin typeface="+mn-lt"/>
              </a:rPr>
              <a:t>MFA email </a:t>
            </a:r>
            <a:r>
              <a:rPr lang="en-US" sz="2800" dirty="0">
                <a:latin typeface="+mn-lt"/>
              </a:rPr>
              <a:t>and the open MFA blog shows up below. </a:t>
            </a:r>
          </a:p>
          <a:p>
            <a:pPr marL="457200" indent="-457200" defTabSz="1218987" eaLnBrk="1" fontAlgn="auto" hangingPunct="1">
              <a:lnSpc>
                <a:spcPct val="90000"/>
              </a:lnSpc>
              <a:spcBef>
                <a:spcPts val="0"/>
              </a:spcBef>
              <a:spcAft>
                <a:spcPts val="0"/>
              </a:spcAft>
              <a:buFont typeface="Wingdings" panose="05000000000000000000" pitchFamily="2" charset="2"/>
              <a:buChar char="v"/>
              <a:defRPr/>
            </a:pPr>
            <a:r>
              <a:rPr lang="en-US" sz="2800" dirty="0">
                <a:latin typeface="+mn-lt"/>
              </a:rPr>
              <a:t>The MFA blog is open to the World but not the Member Website!!</a:t>
            </a:r>
            <a:endParaRPr lang="en-CA" sz="2800" dirty="0">
              <a:latin typeface="+mn-lt"/>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32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32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3250"/>
                                        <p:tgtEl>
                                          <p:spTgt spid="5">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p:cTn id="19" dur="3250" fill="hold"/>
                                        <p:tgtEl>
                                          <p:spTgt spid="5">
                                            <p:txEl>
                                              <p:pRg st="1" end="1"/>
                                            </p:txEl>
                                          </p:spTgt>
                                        </p:tgtEl>
                                        <p:attrNameLst>
                                          <p:attrName>ppt_w</p:attrName>
                                        </p:attrNameLst>
                                      </p:cBhvr>
                                      <p:tavLst>
                                        <p:tav tm="0">
                                          <p:val>
                                            <p:fltVal val="0"/>
                                          </p:val>
                                        </p:tav>
                                        <p:tav tm="100000">
                                          <p:val>
                                            <p:strVal val="#ppt_w"/>
                                          </p:val>
                                        </p:tav>
                                      </p:tavLst>
                                    </p:anim>
                                    <p:anim calcmode="lin" valueType="num">
                                      <p:cBhvr>
                                        <p:cTn id="20" dur="325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1" dur="325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B52F5-F914-48C9-8252-B11A56556B0C}"/>
              </a:ext>
            </a:extLst>
          </p:cNvPr>
          <p:cNvSpPr>
            <a:spLocks noGrp="1"/>
          </p:cNvSpPr>
          <p:nvPr>
            <p:ph type="title"/>
          </p:nvPr>
        </p:nvSpPr>
        <p:spPr>
          <a:xfrm>
            <a:off x="914400" y="482600"/>
            <a:ext cx="10725150" cy="1219200"/>
          </a:xfrm>
        </p:spPr>
        <p:txBody>
          <a:bodyPr/>
          <a:lstStyle/>
          <a:p>
            <a:pPr defTabSz="1218987" eaLnBrk="1" fontAlgn="auto" hangingPunct="1">
              <a:spcAft>
                <a:spcPts val="0"/>
              </a:spcAft>
              <a:defRPr/>
            </a:pPr>
            <a:r>
              <a:rPr lang="en-US" dirty="0"/>
              <a:t>So how do you get into the MFA Member site?</a:t>
            </a:r>
            <a:endParaRPr lang="en-CA" dirty="0"/>
          </a:p>
        </p:txBody>
      </p:sp>
      <p:sp>
        <p:nvSpPr>
          <p:cNvPr id="3" name="Content Placeholder 2">
            <a:extLst>
              <a:ext uri="{FF2B5EF4-FFF2-40B4-BE49-F238E27FC236}">
                <a16:creationId xmlns:a16="http://schemas.microsoft.com/office/drawing/2014/main" id="{FC152ABB-D229-46C3-86C2-BF34191D0DC4}"/>
              </a:ext>
            </a:extLst>
          </p:cNvPr>
          <p:cNvSpPr>
            <a:spLocks noGrp="1"/>
          </p:cNvSpPr>
          <p:nvPr>
            <p:ph idx="1"/>
          </p:nvPr>
        </p:nvSpPr>
        <p:spPr/>
        <p:txBody>
          <a:bodyPr rtlCol="0">
            <a:normAutofit/>
          </a:bodyPr>
          <a:lstStyle/>
          <a:p>
            <a:pPr marL="274320" indent="-274320" defTabSz="1218987" eaLnBrk="1" fontAlgn="auto" hangingPunct="1">
              <a:spcAft>
                <a:spcPts val="0"/>
              </a:spcAft>
              <a:defRPr/>
            </a:pPr>
            <a:endParaRPr lang="en-US" dirty="0"/>
          </a:p>
          <a:p>
            <a:pPr marL="274320" indent="-274320" defTabSz="1218987" eaLnBrk="1" fontAlgn="auto" hangingPunct="1">
              <a:spcAft>
                <a:spcPts val="0"/>
              </a:spcAft>
              <a:defRPr/>
            </a:pPr>
            <a:r>
              <a:rPr lang="en-US" dirty="0"/>
              <a:t>If you are a member and would like access, contact Ron at </a:t>
            </a:r>
            <a:r>
              <a:rPr lang="en-US" dirty="0">
                <a:hlinkClick r:id="rId3"/>
              </a:rPr>
              <a:t>mastinefa@gmail.com</a:t>
            </a:r>
            <a:r>
              <a:rPr lang="en-US" dirty="0"/>
              <a:t>  for your password. </a:t>
            </a:r>
          </a:p>
          <a:p>
            <a:pPr marL="274320" indent="-274320" defTabSz="1218987" eaLnBrk="1" fontAlgn="auto" hangingPunct="1">
              <a:spcAft>
                <a:spcPts val="0"/>
              </a:spcAft>
              <a:defRPr/>
            </a:pPr>
            <a:endParaRPr lang="en-US" dirty="0"/>
          </a:p>
          <a:p>
            <a:pPr marL="274320" indent="-274320" defTabSz="1218987" eaLnBrk="1" fontAlgn="auto" hangingPunct="1">
              <a:spcAft>
                <a:spcPts val="0"/>
              </a:spcAft>
              <a:defRPr/>
            </a:pPr>
            <a:r>
              <a:rPr lang="en-US" dirty="0"/>
              <a:t>For today, we have set up a special password  for you to try out the website. –         17         - exactly like that … no capitals – no space.</a:t>
            </a:r>
            <a:endParaRPr lang="en-US" dirty="0">
              <a:solidFill>
                <a:schemeClr val="accent5">
                  <a:lumMod val="60000"/>
                  <a:lumOff val="40000"/>
                </a:schemeClr>
              </a:solidFill>
            </a:endParaRPr>
          </a:p>
          <a:p>
            <a:pPr marL="274320" indent="-274320" defTabSz="1218987" eaLnBrk="1" fontAlgn="auto" hangingPunct="1">
              <a:spcAft>
                <a:spcPts val="0"/>
              </a:spcAft>
              <a:defRPr/>
            </a:pPr>
            <a:endParaRPr lang="en-CA" dirty="0"/>
          </a:p>
        </p:txBody>
      </p:sp>
      <p:sp>
        <p:nvSpPr>
          <p:cNvPr id="4" name="Rectangle 3">
            <a:extLst>
              <a:ext uri="{FF2B5EF4-FFF2-40B4-BE49-F238E27FC236}">
                <a16:creationId xmlns:a16="http://schemas.microsoft.com/office/drawing/2014/main" id="{2D982775-02D7-45C4-8F04-7AB76C3B7F55}"/>
              </a:ext>
            </a:extLst>
          </p:cNvPr>
          <p:cNvSpPr/>
          <p:nvPr/>
        </p:nvSpPr>
        <p:spPr>
          <a:xfrm>
            <a:off x="3502025" y="4365625"/>
            <a:ext cx="681038" cy="460375"/>
          </a:xfrm>
          <a:prstGeom prst="rect">
            <a:avLst/>
          </a:prstGeom>
        </p:spPr>
        <p:txBody>
          <a:bodyPr wrap="none">
            <a:spAutoFit/>
          </a:bodyPr>
          <a:lstStyle/>
          <a:p>
            <a:pPr defTabSz="1218987" eaLnBrk="1" fontAlgn="auto" hangingPunct="1">
              <a:spcBef>
                <a:spcPts val="0"/>
              </a:spcBef>
              <a:spcAft>
                <a:spcPts val="0"/>
              </a:spcAft>
              <a:defRPr/>
            </a:pPr>
            <a:r>
              <a:rPr lang="en-US" dirty="0" err="1">
                <a:solidFill>
                  <a:schemeClr val="accent5">
                    <a:lumMod val="60000"/>
                    <a:lumOff val="40000"/>
                  </a:schemeClr>
                </a:solidFill>
                <a:latin typeface="+mn-lt"/>
              </a:rPr>
              <a:t>mfa</a:t>
            </a:r>
            <a:endParaRPr lang="en-US" dirty="0">
              <a:latin typeface="+mn-lt"/>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anim calcmode="lin" valueType="num">
                                      <p:cBhvr>
                                        <p:cTn id="18" dur="2000" fill="hold"/>
                                        <p:tgtEl>
                                          <p:spTgt spid="4"/>
                                        </p:tgtEl>
                                        <p:attrNameLst>
                                          <p:attrName>ppt_w</p:attrName>
                                        </p:attrNameLst>
                                      </p:cBhvr>
                                      <p:tavLst>
                                        <p:tav tm="0" fmla="#ppt_w*sin(2.5*pi*$)">
                                          <p:val>
                                            <p:fltVal val="0"/>
                                          </p:val>
                                        </p:tav>
                                        <p:tav tm="100000">
                                          <p:val>
                                            <p:fltVal val="1"/>
                                          </p:val>
                                        </p:tav>
                                      </p:tavLst>
                                    </p:anim>
                                    <p:anim calcmode="lin" valueType="num">
                                      <p:cBhvr>
                                        <p:cTn id="1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7F503-58E2-4D33-A863-30A03A03EE19}"/>
              </a:ext>
            </a:extLst>
          </p:cNvPr>
          <p:cNvSpPr>
            <a:spLocks noGrp="1"/>
          </p:cNvSpPr>
          <p:nvPr>
            <p:ph type="title"/>
          </p:nvPr>
        </p:nvSpPr>
        <p:spPr>
          <a:xfrm>
            <a:off x="914400" y="20638"/>
            <a:ext cx="10725150" cy="1219200"/>
          </a:xfrm>
        </p:spPr>
        <p:txBody>
          <a:bodyPr/>
          <a:lstStyle/>
          <a:p>
            <a:pPr defTabSz="1218987" eaLnBrk="1" fontAlgn="auto" hangingPunct="1">
              <a:spcAft>
                <a:spcPts val="0"/>
              </a:spcAft>
              <a:defRPr/>
            </a:pPr>
            <a:r>
              <a:rPr lang="en-US" dirty="0"/>
              <a:t>So how do you get into the MFA Member site?</a:t>
            </a:r>
            <a:endParaRPr lang="en-CA" dirty="0"/>
          </a:p>
        </p:txBody>
      </p:sp>
      <p:sp>
        <p:nvSpPr>
          <p:cNvPr id="3" name="Content Placeholder 2"/>
          <p:cNvSpPr>
            <a:spLocks noGrp="1"/>
          </p:cNvSpPr>
          <p:nvPr>
            <p:ph idx="1"/>
          </p:nvPr>
        </p:nvSpPr>
        <p:spPr/>
        <p:txBody>
          <a:bodyPr/>
          <a:lstStyle/>
          <a:p>
            <a:pPr eaLnBrk="1" hangingPunct="1"/>
            <a:r>
              <a:rPr lang="en-US" altLang="en-US"/>
              <a:t>Click on</a:t>
            </a:r>
            <a:br>
              <a:rPr lang="en-US" altLang="en-US"/>
            </a:br>
            <a:r>
              <a:rPr lang="en-US" altLang="en-US"/>
              <a:t> </a:t>
            </a:r>
            <a:br>
              <a:rPr lang="en-US" altLang="en-US"/>
            </a:br>
            <a:br>
              <a:rPr lang="en-US" altLang="en-US"/>
            </a:br>
            <a:br>
              <a:rPr lang="en-US" altLang="en-US"/>
            </a:br>
            <a:r>
              <a:rPr lang="en-US" altLang="en-US"/>
              <a:t> the top of the page.</a:t>
            </a:r>
          </a:p>
          <a:p>
            <a:pPr eaLnBrk="1" hangingPunct="1"/>
            <a:r>
              <a:rPr lang="en-US" altLang="en-US"/>
              <a:t>This little box will  </a:t>
            </a:r>
            <a:br>
              <a:rPr lang="en-US" altLang="en-US"/>
            </a:br>
            <a:r>
              <a:rPr lang="en-US" altLang="en-US"/>
              <a:t>pop up – in </a:t>
            </a:r>
            <a:br>
              <a:rPr lang="en-US" altLang="en-US"/>
            </a:br>
            <a:r>
              <a:rPr lang="en-US" altLang="en-US"/>
              <a:t>User Name:  write</a:t>
            </a:r>
            <a:br>
              <a:rPr lang="en-US" altLang="en-US"/>
            </a:br>
            <a:r>
              <a:rPr lang="en-US" altLang="en-US">
                <a:solidFill>
                  <a:srgbClr val="00B0F0"/>
                </a:solidFill>
              </a:rPr>
              <a:t>member  </a:t>
            </a:r>
            <a:br>
              <a:rPr lang="en-US" altLang="en-US">
                <a:solidFill>
                  <a:srgbClr val="00B0F0"/>
                </a:solidFill>
              </a:rPr>
            </a:br>
            <a:r>
              <a:rPr lang="en-US" altLang="en-US"/>
              <a:t>- no capital letters</a:t>
            </a:r>
            <a:endParaRPr lang="en-CA" alt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9013" y="1579563"/>
            <a:ext cx="64452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1800" y="2349500"/>
            <a:ext cx="250348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rrow: Right 5">
            <a:extLst>
              <a:ext uri="{FF2B5EF4-FFF2-40B4-BE49-F238E27FC236}">
                <a16:creationId xmlns:a16="http://schemas.microsoft.com/office/drawing/2014/main" id="{E7C1AF92-3FCD-44AB-AE99-404F1BBD0E1A}"/>
              </a:ext>
            </a:extLst>
          </p:cNvPr>
          <p:cNvSpPr/>
          <p:nvPr/>
        </p:nvSpPr>
        <p:spPr>
          <a:xfrm>
            <a:off x="819150" y="2528888"/>
            <a:ext cx="579438" cy="360362"/>
          </a:xfrm>
          <a:prstGeom prst="rightArrow">
            <a:avLst/>
          </a:prstGeom>
          <a:solidFill>
            <a:schemeClr val="accent5">
              <a:lumMod val="40000"/>
              <a:lumOff val="6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CA" dirty="0"/>
          </a:p>
        </p:txBody>
      </p:sp>
      <p:sp>
        <p:nvSpPr>
          <p:cNvPr id="7" name="Arrow: Right 6">
            <a:extLst>
              <a:ext uri="{FF2B5EF4-FFF2-40B4-BE49-F238E27FC236}">
                <a16:creationId xmlns:a16="http://schemas.microsoft.com/office/drawing/2014/main" id="{DB285E40-DF88-4D13-8EEF-725BCD331C7E}"/>
              </a:ext>
            </a:extLst>
          </p:cNvPr>
          <p:cNvSpPr/>
          <p:nvPr/>
        </p:nvSpPr>
        <p:spPr>
          <a:xfrm>
            <a:off x="4146550" y="3789363"/>
            <a:ext cx="579438" cy="360362"/>
          </a:xfrm>
          <a:prstGeom prst="rightArrow">
            <a:avLst/>
          </a:prstGeom>
          <a:solidFill>
            <a:schemeClr val="accent5">
              <a:lumMod val="40000"/>
              <a:lumOff val="6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CA" dirty="0"/>
          </a:p>
        </p:txBody>
      </p:sp>
      <p:sp>
        <p:nvSpPr>
          <p:cNvPr id="8" name="Oval 7">
            <a:extLst>
              <a:ext uri="{FF2B5EF4-FFF2-40B4-BE49-F238E27FC236}">
                <a16:creationId xmlns:a16="http://schemas.microsoft.com/office/drawing/2014/main" id="{A60D9912-8091-4447-B79B-8AA110B34DAA}"/>
              </a:ext>
            </a:extLst>
          </p:cNvPr>
          <p:cNvSpPr/>
          <p:nvPr/>
        </p:nvSpPr>
        <p:spPr>
          <a:xfrm>
            <a:off x="6454452" y="3267424"/>
            <a:ext cx="1656184" cy="1097680"/>
          </a:xfrm>
          <a:prstGeom prst="ellipse">
            <a:avLst/>
          </a:prstGeom>
          <a:noFill/>
          <a:ln>
            <a:solidFill>
              <a:schemeClr val="bg2">
                <a:lumMod val="60000"/>
                <a:lumOff val="40000"/>
              </a:schemeClr>
            </a:solidFill>
            <a:miter lim="800000"/>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US"/>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anim calcmode="lin" valueType="num">
                                      <p:cBhvr>
                                        <p:cTn id="16" dur="2000" fill="hold"/>
                                        <p:tgtEl>
                                          <p:spTgt spid="6"/>
                                        </p:tgtEl>
                                        <p:attrNameLst>
                                          <p:attrName>ppt_w</p:attrName>
                                        </p:attrNameLst>
                                      </p:cBhvr>
                                      <p:tavLst>
                                        <p:tav tm="0" fmla="#ppt_w*sin(2.5*pi*$)">
                                          <p:val>
                                            <p:fltVal val="0"/>
                                          </p:val>
                                        </p:tav>
                                        <p:tav tm="100000">
                                          <p:val>
                                            <p:fltVal val="1"/>
                                          </p:val>
                                        </p:tav>
                                      </p:tavLst>
                                    </p:anim>
                                    <p:anim calcmode="lin" valueType="num">
                                      <p:cBhvr>
                                        <p:cTn id="17"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circle(in)">
                                      <p:cBhvr>
                                        <p:cTn id="22" dur="2000"/>
                                        <p:tgtEl>
                                          <p:spTgt spid="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circle(in)">
                                      <p:cBhvr>
                                        <p:cTn id="27" dur="2000"/>
                                        <p:tgtEl>
                                          <p:spTgt spid="3">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5"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000"/>
                                        <p:tgtEl>
                                          <p:spTgt spid="7"/>
                                        </p:tgtEl>
                                      </p:cBhvr>
                                    </p:animEffect>
                                    <p:anim calcmode="lin" valueType="num">
                                      <p:cBhvr>
                                        <p:cTn id="33" dur="2000" fill="hold"/>
                                        <p:tgtEl>
                                          <p:spTgt spid="7"/>
                                        </p:tgtEl>
                                        <p:attrNameLst>
                                          <p:attrName>ppt_w</p:attrName>
                                        </p:attrNameLst>
                                      </p:cBhvr>
                                      <p:tavLst>
                                        <p:tav tm="0" fmla="#ppt_w*sin(2.5*pi*$)">
                                          <p:val>
                                            <p:fltVal val="0"/>
                                          </p:val>
                                        </p:tav>
                                        <p:tav tm="100000">
                                          <p:val>
                                            <p:fltVal val="1"/>
                                          </p:val>
                                        </p:tav>
                                      </p:tavLst>
                                    </p:anim>
                                    <p:anim calcmode="lin" valueType="num">
                                      <p:cBhvr>
                                        <p:cTn id="34"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6" presetClass="entr" presetSubtype="0" fill="hold" nodeType="clickEffect">
                                  <p:stCondLst>
                                    <p:cond delay="150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51">
                                          <p:stCondLst>
                                            <p:cond delay="0"/>
                                          </p:stCondLst>
                                        </p:cTn>
                                        <p:tgtEl>
                                          <p:spTgt spid="8"/>
                                        </p:tgtEl>
                                      </p:cBhvr>
                                    </p:animEffect>
                                    <p:anim calcmode="lin" valueType="num">
                                      <p:cBhvr>
                                        <p:cTn id="40" dur="173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1" dur="631"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2" dur="631" tmFilter="0, 0; 0.125,0.2665; 0.25,0.4; 0.375,0.465; 0.5,0.5;  0.625,0.535; 0.75,0.6; 0.875,0.7335; 1,1">
                                          <p:stCondLst>
                                            <p:cond delay="631"/>
                                          </p:stCondLst>
                                        </p:cTn>
                                        <p:tgtEl>
                                          <p:spTgt spid="8"/>
                                        </p:tgtEl>
                                        <p:attrNameLst>
                                          <p:attrName>ppt_y</p:attrName>
                                        </p:attrNameLst>
                                      </p:cBhvr>
                                      <p:tavLst>
                                        <p:tav tm="0" fmla="#ppt_y-sin(pi*$)/9">
                                          <p:val>
                                            <p:fltVal val="0"/>
                                          </p:val>
                                        </p:tav>
                                        <p:tav tm="100000">
                                          <p:val>
                                            <p:fltVal val="1"/>
                                          </p:val>
                                        </p:tav>
                                      </p:tavLst>
                                    </p:anim>
                                    <p:anim calcmode="lin" valueType="num">
                                      <p:cBhvr>
                                        <p:cTn id="43" dur="315" tmFilter="0, 0; 0.125,0.2665; 0.25,0.4; 0.375,0.465; 0.5,0.5;  0.625,0.535; 0.75,0.6; 0.875,0.7335; 1,1">
                                          <p:stCondLst>
                                            <p:cond delay="1258"/>
                                          </p:stCondLst>
                                        </p:cTn>
                                        <p:tgtEl>
                                          <p:spTgt spid="8"/>
                                        </p:tgtEl>
                                        <p:attrNameLst>
                                          <p:attrName>ppt_y</p:attrName>
                                        </p:attrNameLst>
                                      </p:cBhvr>
                                      <p:tavLst>
                                        <p:tav tm="0" fmla="#ppt_y-sin(pi*$)/27">
                                          <p:val>
                                            <p:fltVal val="0"/>
                                          </p:val>
                                        </p:tav>
                                        <p:tav tm="100000">
                                          <p:val>
                                            <p:fltVal val="1"/>
                                          </p:val>
                                        </p:tav>
                                      </p:tavLst>
                                    </p:anim>
                                    <p:anim calcmode="lin" valueType="num">
                                      <p:cBhvr>
                                        <p:cTn id="44" dur="156" tmFilter="0, 0; 0.125,0.2665; 0.25,0.4; 0.375,0.465; 0.5,0.5;  0.625,0.535; 0.75,0.6; 0.875,0.7335; 1,1">
                                          <p:stCondLst>
                                            <p:cond delay="1573"/>
                                          </p:stCondLst>
                                        </p:cTn>
                                        <p:tgtEl>
                                          <p:spTgt spid="8"/>
                                        </p:tgtEl>
                                        <p:attrNameLst>
                                          <p:attrName>ppt_y</p:attrName>
                                        </p:attrNameLst>
                                      </p:cBhvr>
                                      <p:tavLst>
                                        <p:tav tm="0" fmla="#ppt_y-sin(pi*$)/81">
                                          <p:val>
                                            <p:fltVal val="0"/>
                                          </p:val>
                                        </p:tav>
                                        <p:tav tm="100000">
                                          <p:val>
                                            <p:fltVal val="1"/>
                                          </p:val>
                                        </p:tav>
                                      </p:tavLst>
                                    </p:anim>
                                    <p:animScale>
                                      <p:cBhvr>
                                        <p:cTn id="45" dur="25">
                                          <p:stCondLst>
                                            <p:cond delay="617"/>
                                          </p:stCondLst>
                                        </p:cTn>
                                        <p:tgtEl>
                                          <p:spTgt spid="8"/>
                                        </p:tgtEl>
                                      </p:cBhvr>
                                      <p:to x="100000" y="60000"/>
                                    </p:animScale>
                                    <p:animScale>
                                      <p:cBhvr>
                                        <p:cTn id="46" dur="158" decel="50000">
                                          <p:stCondLst>
                                            <p:cond delay="642"/>
                                          </p:stCondLst>
                                        </p:cTn>
                                        <p:tgtEl>
                                          <p:spTgt spid="8"/>
                                        </p:tgtEl>
                                      </p:cBhvr>
                                      <p:to x="100000" y="100000"/>
                                    </p:animScale>
                                    <p:animScale>
                                      <p:cBhvr>
                                        <p:cTn id="47" dur="25">
                                          <p:stCondLst>
                                            <p:cond delay="1246"/>
                                          </p:stCondLst>
                                        </p:cTn>
                                        <p:tgtEl>
                                          <p:spTgt spid="8"/>
                                        </p:tgtEl>
                                      </p:cBhvr>
                                      <p:to x="100000" y="80000"/>
                                    </p:animScale>
                                    <p:animScale>
                                      <p:cBhvr>
                                        <p:cTn id="48" dur="158" decel="50000">
                                          <p:stCondLst>
                                            <p:cond delay="1271"/>
                                          </p:stCondLst>
                                        </p:cTn>
                                        <p:tgtEl>
                                          <p:spTgt spid="8"/>
                                        </p:tgtEl>
                                      </p:cBhvr>
                                      <p:to x="100000" y="100000"/>
                                    </p:animScale>
                                    <p:animScale>
                                      <p:cBhvr>
                                        <p:cTn id="49" dur="25">
                                          <p:stCondLst>
                                            <p:cond delay="1560"/>
                                          </p:stCondLst>
                                        </p:cTn>
                                        <p:tgtEl>
                                          <p:spTgt spid="8"/>
                                        </p:tgtEl>
                                      </p:cBhvr>
                                      <p:to x="100000" y="90000"/>
                                    </p:animScale>
                                    <p:animScale>
                                      <p:cBhvr>
                                        <p:cTn id="50" dur="158" decel="50000">
                                          <p:stCondLst>
                                            <p:cond delay="1585"/>
                                          </p:stCondLst>
                                        </p:cTn>
                                        <p:tgtEl>
                                          <p:spTgt spid="8"/>
                                        </p:tgtEl>
                                      </p:cBhvr>
                                      <p:to x="100000" y="100000"/>
                                    </p:animScale>
                                    <p:animScale>
                                      <p:cBhvr>
                                        <p:cTn id="51" dur="25">
                                          <p:stCondLst>
                                            <p:cond delay="1718"/>
                                          </p:stCondLst>
                                        </p:cTn>
                                        <p:tgtEl>
                                          <p:spTgt spid="8"/>
                                        </p:tgtEl>
                                      </p:cBhvr>
                                      <p:to x="100000" y="95000"/>
                                    </p:animScale>
                                    <p:animScale>
                                      <p:cBhvr>
                                        <p:cTn id="52" dur="158" decel="50000">
                                          <p:stCondLst>
                                            <p:cond delay="1742"/>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8F94492-73B6-46E2-84E1-EABC6EDBE709}"/>
              </a:ext>
            </a:extLst>
          </p:cNvPr>
          <p:cNvSpPr txBox="1">
            <a:spLocks/>
          </p:cNvSpPr>
          <p:nvPr/>
        </p:nvSpPr>
        <p:spPr>
          <a:xfrm>
            <a:off x="477838" y="20638"/>
            <a:ext cx="11520487" cy="1219200"/>
          </a:xfrm>
          <a:prstGeom prst="rect">
            <a:avLst/>
          </a:prstGeom>
          <a:effectLst/>
        </p:spPr>
        <p:txBody>
          <a:bodyPr lIns="121899" tIns="60949" rIns="121899" bIns="60949" anchor="b">
            <a:normAutofit/>
          </a:bodyPr>
          <a:lst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a:lstStyle>
          <a:p>
            <a:pPr fontAlgn="auto">
              <a:spcAft>
                <a:spcPts val="0"/>
              </a:spcAft>
              <a:defRPr/>
            </a:pPr>
            <a:r>
              <a:rPr lang="en-US" dirty="0"/>
              <a:t>So how do you get into the MFA Member site? (2)</a:t>
            </a:r>
            <a:endParaRPr lang="en-CA" dirty="0"/>
          </a:p>
        </p:txBody>
      </p:sp>
      <p:sp>
        <p:nvSpPr>
          <p:cNvPr id="5" name="Content Placeholder 2">
            <a:extLst>
              <a:ext uri="{FF2B5EF4-FFF2-40B4-BE49-F238E27FC236}">
                <a16:creationId xmlns:a16="http://schemas.microsoft.com/office/drawing/2014/main" id="{1E7357ED-F224-4DDB-A443-B0E66A23A84B}"/>
              </a:ext>
            </a:extLst>
          </p:cNvPr>
          <p:cNvSpPr txBox="1">
            <a:spLocks/>
          </p:cNvSpPr>
          <p:nvPr/>
        </p:nvSpPr>
        <p:spPr>
          <a:xfrm>
            <a:off x="765175" y="1250950"/>
            <a:ext cx="10361613" cy="4470400"/>
          </a:xfrm>
          <a:prstGeom prst="rect">
            <a:avLst/>
          </a:prstGeom>
        </p:spPr>
        <p:txBody>
          <a:bodyPr lIns="121899" tIns="60949" rIns="121899" bIns="60949">
            <a:normAutofit fontScale="92500" lnSpcReduction="10000"/>
          </a:bodyPr>
          <a:lstStyle>
            <a:lvl1pPr marL="274320" indent="-274320" algn="l" defTabSz="1218987" rtl="0" eaLnBrk="1" latinLnBrk="0" hangingPunct="1">
              <a:lnSpc>
                <a:spcPct val="90000"/>
              </a:lnSpc>
              <a:spcBef>
                <a:spcPts val="1600"/>
              </a:spcBef>
              <a:buClr>
                <a:schemeClr val="tx2"/>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tx2"/>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tx2"/>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tx2"/>
              </a:buClr>
              <a:buSzPct val="100000"/>
              <a:buFont typeface="Cambria" pitchFamily="18" charset="0"/>
              <a:buChar char="–"/>
              <a:defRPr sz="1800" kern="1200">
                <a:solidFill>
                  <a:schemeClr val="tx1"/>
                </a:solidFill>
                <a:latin typeface="+mn-lt"/>
                <a:ea typeface="+mn-ea"/>
                <a:cs typeface="+mn-cs"/>
              </a:defRPr>
            </a:lvl4pPr>
            <a:lvl5pPr marL="137160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7pPr>
            <a:lvl8pPr marL="219456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9pPr>
          </a:lstStyle>
          <a:p>
            <a:pPr fontAlgn="auto">
              <a:spcAft>
                <a:spcPts val="0"/>
              </a:spcAft>
              <a:defRPr/>
            </a:pPr>
            <a:r>
              <a:rPr lang="en-US" dirty="0"/>
              <a:t>After you have written</a:t>
            </a:r>
            <a:br>
              <a:rPr lang="en-US" dirty="0"/>
            </a:br>
            <a:r>
              <a:rPr lang="en-US" dirty="0"/>
              <a:t>User Name:</a:t>
            </a:r>
            <a:br>
              <a:rPr lang="en-US" dirty="0"/>
            </a:br>
            <a:r>
              <a:rPr lang="en-US" dirty="0">
                <a:solidFill>
                  <a:srgbClr val="00B0F0"/>
                </a:solidFill>
              </a:rPr>
              <a:t>member  </a:t>
            </a:r>
            <a:br>
              <a:rPr lang="en-US" dirty="0">
                <a:solidFill>
                  <a:srgbClr val="00B0F0"/>
                </a:solidFill>
              </a:rPr>
            </a:br>
            <a:r>
              <a:rPr lang="en-US" dirty="0"/>
              <a:t>- no capital letters</a:t>
            </a:r>
          </a:p>
          <a:p>
            <a:pPr fontAlgn="auto">
              <a:spcAft>
                <a:spcPts val="0"/>
              </a:spcAft>
              <a:defRPr/>
            </a:pPr>
            <a:r>
              <a:rPr lang="en-US" dirty="0"/>
              <a:t>Now  write in the</a:t>
            </a:r>
            <a:br>
              <a:rPr lang="en-US" dirty="0"/>
            </a:br>
            <a:r>
              <a:rPr lang="en-US" dirty="0"/>
              <a:t>password  you have</a:t>
            </a:r>
            <a:br>
              <a:rPr lang="en-US" dirty="0"/>
            </a:br>
            <a:r>
              <a:rPr lang="en-US" dirty="0"/>
              <a:t> been given exactly </a:t>
            </a:r>
            <a:br>
              <a:rPr lang="en-US" dirty="0"/>
            </a:br>
            <a:r>
              <a:rPr lang="en-US" dirty="0"/>
              <a:t>as it was written in the</a:t>
            </a:r>
            <a:br>
              <a:rPr lang="en-US" dirty="0"/>
            </a:br>
            <a:r>
              <a:rPr lang="en-US" dirty="0"/>
              <a:t>email you were sent. </a:t>
            </a:r>
          </a:p>
          <a:p>
            <a:pPr fontAlgn="auto">
              <a:spcAft>
                <a:spcPts val="0"/>
              </a:spcAft>
              <a:defRPr/>
            </a:pPr>
            <a:r>
              <a:rPr lang="en-US" dirty="0"/>
              <a:t>Today’s : </a:t>
            </a:r>
            <a:r>
              <a:rPr lang="en-US" dirty="0">
                <a:solidFill>
                  <a:srgbClr val="00B0F0"/>
                </a:solidFill>
              </a:rPr>
              <a:t>mfa17 </a:t>
            </a:r>
            <a:r>
              <a:rPr lang="en-US" dirty="0"/>
              <a:t>( no capitals)</a:t>
            </a:r>
          </a:p>
          <a:p>
            <a:pPr fontAlgn="auto">
              <a:spcAft>
                <a:spcPts val="0"/>
              </a:spcAft>
              <a:defRPr/>
            </a:pPr>
            <a:r>
              <a:rPr lang="en-US" dirty="0"/>
              <a:t>Now – click </a:t>
            </a:r>
            <a:r>
              <a:rPr lang="en-US" dirty="0">
                <a:solidFill>
                  <a:srgbClr val="00B0F0"/>
                </a:solidFill>
              </a:rPr>
              <a:t>Log In</a:t>
            </a:r>
          </a:p>
          <a:p>
            <a:pPr fontAlgn="auto">
              <a:spcAft>
                <a:spcPts val="0"/>
              </a:spcAft>
              <a:defRPr/>
            </a:pPr>
            <a:endParaRPr lang="en-CA" dirty="0"/>
          </a:p>
        </p:txBody>
      </p:sp>
      <p:pic>
        <p:nvPicPr>
          <p:cNvPr id="8806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3688" y="1709738"/>
            <a:ext cx="6446837"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2D2360CA-F665-4E32-8D07-89D053B9C3DF}"/>
              </a:ext>
            </a:extLst>
          </p:cNvPr>
          <p:cNvSpPr/>
          <p:nvPr/>
        </p:nvSpPr>
        <p:spPr>
          <a:xfrm>
            <a:off x="1989956" y="4221088"/>
            <a:ext cx="1656184" cy="881656"/>
          </a:xfrm>
          <a:prstGeom prst="ellipse">
            <a:avLst/>
          </a:prstGeom>
          <a:noFill/>
          <a:ln>
            <a:solidFill>
              <a:schemeClr val="bg2">
                <a:lumMod val="60000"/>
                <a:lumOff val="40000"/>
              </a:schemeClr>
            </a:solidFill>
            <a:miter lim="800000"/>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US"/>
          </a:p>
        </p:txBody>
      </p:sp>
      <p:sp>
        <p:nvSpPr>
          <p:cNvPr id="8" name="Oval 7">
            <a:extLst>
              <a:ext uri="{FF2B5EF4-FFF2-40B4-BE49-F238E27FC236}">
                <a16:creationId xmlns:a16="http://schemas.microsoft.com/office/drawing/2014/main" id="{19003686-30C2-422A-A318-92F4A2716A34}"/>
              </a:ext>
            </a:extLst>
          </p:cNvPr>
          <p:cNvSpPr/>
          <p:nvPr/>
        </p:nvSpPr>
        <p:spPr>
          <a:xfrm>
            <a:off x="6310436" y="4149080"/>
            <a:ext cx="2232248" cy="881656"/>
          </a:xfrm>
          <a:prstGeom prst="ellipse">
            <a:avLst/>
          </a:prstGeom>
          <a:noFill/>
          <a:ln>
            <a:solidFill>
              <a:schemeClr val="bg2">
                <a:lumMod val="60000"/>
                <a:lumOff val="40000"/>
              </a:schemeClr>
            </a:solidFill>
            <a:miter lim="800000"/>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US"/>
          </a:p>
        </p:txBody>
      </p:sp>
      <p:sp>
        <p:nvSpPr>
          <p:cNvPr id="9" name="Oval 8">
            <a:extLst>
              <a:ext uri="{FF2B5EF4-FFF2-40B4-BE49-F238E27FC236}">
                <a16:creationId xmlns:a16="http://schemas.microsoft.com/office/drawing/2014/main" id="{14F43242-A20A-4DD7-9DD0-798CFAF1E458}"/>
              </a:ext>
            </a:extLst>
          </p:cNvPr>
          <p:cNvSpPr/>
          <p:nvPr/>
        </p:nvSpPr>
        <p:spPr>
          <a:xfrm>
            <a:off x="1989956" y="4861848"/>
            <a:ext cx="2016224" cy="881656"/>
          </a:xfrm>
          <a:prstGeom prst="ellipse">
            <a:avLst/>
          </a:prstGeom>
          <a:noFill/>
          <a:ln>
            <a:solidFill>
              <a:schemeClr val="bg2">
                <a:lumMod val="60000"/>
                <a:lumOff val="40000"/>
              </a:schemeClr>
            </a:solidFill>
            <a:miter lim="800000"/>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US"/>
          </a:p>
        </p:txBody>
      </p:sp>
      <p:sp>
        <p:nvSpPr>
          <p:cNvPr id="10" name="Oval 9">
            <a:extLst>
              <a:ext uri="{FF2B5EF4-FFF2-40B4-BE49-F238E27FC236}">
                <a16:creationId xmlns:a16="http://schemas.microsoft.com/office/drawing/2014/main" id="{4241C1C7-AC79-46E3-A17A-55437ACF670C}"/>
              </a:ext>
            </a:extLst>
          </p:cNvPr>
          <p:cNvSpPr/>
          <p:nvPr/>
        </p:nvSpPr>
        <p:spPr>
          <a:xfrm>
            <a:off x="8470676" y="5278660"/>
            <a:ext cx="1656184" cy="881656"/>
          </a:xfrm>
          <a:prstGeom prst="ellipse">
            <a:avLst/>
          </a:prstGeom>
          <a:noFill/>
          <a:ln>
            <a:solidFill>
              <a:schemeClr val="bg2">
                <a:lumMod val="60000"/>
                <a:lumOff val="40000"/>
              </a:schemeClr>
            </a:solidFill>
            <a:miter lim="800000"/>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US"/>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nodeType="clickEffect">
                                  <p:stCondLst>
                                    <p:cond delay="150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51">
                                          <p:stCondLst>
                                            <p:cond delay="0"/>
                                          </p:stCondLst>
                                        </p:cTn>
                                        <p:tgtEl>
                                          <p:spTgt spid="7"/>
                                        </p:tgtEl>
                                      </p:cBhvr>
                                    </p:animEffect>
                                    <p:anim calcmode="lin" valueType="num">
                                      <p:cBhvr>
                                        <p:cTn id="13" dur="173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31"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31" tmFilter="0, 0; 0.125,0.2665; 0.25,0.4; 0.375,0.465; 0.5,0.5;  0.625,0.535; 0.75,0.6; 0.875,0.7335; 1,1">
                                          <p:stCondLst>
                                            <p:cond delay="631"/>
                                          </p:stCondLst>
                                        </p:cTn>
                                        <p:tgtEl>
                                          <p:spTgt spid="7"/>
                                        </p:tgtEl>
                                        <p:attrNameLst>
                                          <p:attrName>ppt_y</p:attrName>
                                        </p:attrNameLst>
                                      </p:cBhvr>
                                      <p:tavLst>
                                        <p:tav tm="0" fmla="#ppt_y-sin(pi*$)/9">
                                          <p:val>
                                            <p:fltVal val="0"/>
                                          </p:val>
                                        </p:tav>
                                        <p:tav tm="100000">
                                          <p:val>
                                            <p:fltVal val="1"/>
                                          </p:val>
                                        </p:tav>
                                      </p:tavLst>
                                    </p:anim>
                                    <p:anim calcmode="lin" valueType="num">
                                      <p:cBhvr>
                                        <p:cTn id="16" dur="315" tmFilter="0, 0; 0.125,0.2665; 0.25,0.4; 0.375,0.465; 0.5,0.5;  0.625,0.535; 0.75,0.6; 0.875,0.7335; 1,1">
                                          <p:stCondLst>
                                            <p:cond delay="1258"/>
                                          </p:stCondLst>
                                        </p:cTn>
                                        <p:tgtEl>
                                          <p:spTgt spid="7"/>
                                        </p:tgtEl>
                                        <p:attrNameLst>
                                          <p:attrName>ppt_y</p:attrName>
                                        </p:attrNameLst>
                                      </p:cBhvr>
                                      <p:tavLst>
                                        <p:tav tm="0" fmla="#ppt_y-sin(pi*$)/27">
                                          <p:val>
                                            <p:fltVal val="0"/>
                                          </p:val>
                                        </p:tav>
                                        <p:tav tm="100000">
                                          <p:val>
                                            <p:fltVal val="1"/>
                                          </p:val>
                                        </p:tav>
                                      </p:tavLst>
                                    </p:anim>
                                    <p:anim calcmode="lin" valueType="num">
                                      <p:cBhvr>
                                        <p:cTn id="17" dur="156" tmFilter="0, 0; 0.125,0.2665; 0.25,0.4; 0.375,0.465; 0.5,0.5;  0.625,0.535; 0.75,0.6; 0.875,0.7335; 1,1">
                                          <p:stCondLst>
                                            <p:cond delay="1573"/>
                                          </p:stCondLst>
                                        </p:cTn>
                                        <p:tgtEl>
                                          <p:spTgt spid="7"/>
                                        </p:tgtEl>
                                        <p:attrNameLst>
                                          <p:attrName>ppt_y</p:attrName>
                                        </p:attrNameLst>
                                      </p:cBhvr>
                                      <p:tavLst>
                                        <p:tav tm="0" fmla="#ppt_y-sin(pi*$)/81">
                                          <p:val>
                                            <p:fltVal val="0"/>
                                          </p:val>
                                        </p:tav>
                                        <p:tav tm="100000">
                                          <p:val>
                                            <p:fltVal val="1"/>
                                          </p:val>
                                        </p:tav>
                                      </p:tavLst>
                                    </p:anim>
                                    <p:animScale>
                                      <p:cBhvr>
                                        <p:cTn id="18" dur="25">
                                          <p:stCondLst>
                                            <p:cond delay="617"/>
                                          </p:stCondLst>
                                        </p:cTn>
                                        <p:tgtEl>
                                          <p:spTgt spid="7"/>
                                        </p:tgtEl>
                                      </p:cBhvr>
                                      <p:to x="100000" y="60000"/>
                                    </p:animScale>
                                    <p:animScale>
                                      <p:cBhvr>
                                        <p:cTn id="19" dur="158" decel="50000">
                                          <p:stCondLst>
                                            <p:cond delay="642"/>
                                          </p:stCondLst>
                                        </p:cTn>
                                        <p:tgtEl>
                                          <p:spTgt spid="7"/>
                                        </p:tgtEl>
                                      </p:cBhvr>
                                      <p:to x="100000" y="100000"/>
                                    </p:animScale>
                                    <p:animScale>
                                      <p:cBhvr>
                                        <p:cTn id="20" dur="25">
                                          <p:stCondLst>
                                            <p:cond delay="1246"/>
                                          </p:stCondLst>
                                        </p:cTn>
                                        <p:tgtEl>
                                          <p:spTgt spid="7"/>
                                        </p:tgtEl>
                                      </p:cBhvr>
                                      <p:to x="100000" y="80000"/>
                                    </p:animScale>
                                    <p:animScale>
                                      <p:cBhvr>
                                        <p:cTn id="21" dur="158" decel="50000">
                                          <p:stCondLst>
                                            <p:cond delay="1271"/>
                                          </p:stCondLst>
                                        </p:cTn>
                                        <p:tgtEl>
                                          <p:spTgt spid="7"/>
                                        </p:tgtEl>
                                      </p:cBhvr>
                                      <p:to x="100000" y="100000"/>
                                    </p:animScale>
                                    <p:animScale>
                                      <p:cBhvr>
                                        <p:cTn id="22" dur="25">
                                          <p:stCondLst>
                                            <p:cond delay="1560"/>
                                          </p:stCondLst>
                                        </p:cTn>
                                        <p:tgtEl>
                                          <p:spTgt spid="7"/>
                                        </p:tgtEl>
                                      </p:cBhvr>
                                      <p:to x="100000" y="90000"/>
                                    </p:animScale>
                                    <p:animScale>
                                      <p:cBhvr>
                                        <p:cTn id="23" dur="158" decel="50000">
                                          <p:stCondLst>
                                            <p:cond delay="1585"/>
                                          </p:stCondLst>
                                        </p:cTn>
                                        <p:tgtEl>
                                          <p:spTgt spid="7"/>
                                        </p:tgtEl>
                                      </p:cBhvr>
                                      <p:to x="100000" y="100000"/>
                                    </p:animScale>
                                    <p:animScale>
                                      <p:cBhvr>
                                        <p:cTn id="24" dur="25">
                                          <p:stCondLst>
                                            <p:cond delay="1718"/>
                                          </p:stCondLst>
                                        </p:cTn>
                                        <p:tgtEl>
                                          <p:spTgt spid="7"/>
                                        </p:tgtEl>
                                      </p:cBhvr>
                                      <p:to x="100000" y="95000"/>
                                    </p:animScale>
                                    <p:animScale>
                                      <p:cBhvr>
                                        <p:cTn id="25" dur="158" decel="50000">
                                          <p:stCondLst>
                                            <p:cond delay="1742"/>
                                          </p:stCondLst>
                                        </p:cTn>
                                        <p:tgtEl>
                                          <p:spTgt spid="7"/>
                                        </p:tgtEl>
                                      </p:cBhvr>
                                      <p:to x="100000" y="100000"/>
                                    </p:animScale>
                                  </p:childTnLst>
                                </p:cTn>
                              </p:par>
                            </p:childTnLst>
                          </p:cTn>
                        </p:par>
                      </p:childTnLst>
                    </p:cTn>
                  </p:par>
                  <p:par>
                    <p:cTn id="26" fill="hold" nodeType="clickPar">
                      <p:stCondLst>
                        <p:cond delay="indefinite"/>
                      </p:stCondLst>
                      <p:childTnLst>
                        <p:par>
                          <p:cTn id="27" fill="hold" nodeType="withGroup">
                            <p:stCondLst>
                              <p:cond delay="0"/>
                            </p:stCondLst>
                            <p:childTnLst>
                              <p:par>
                                <p:cTn id="28" presetID="26" presetClass="entr" presetSubtype="0" fill="hold" nodeType="clickEffect">
                                  <p:stCondLst>
                                    <p:cond delay="150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51">
                                          <p:stCondLst>
                                            <p:cond delay="0"/>
                                          </p:stCondLst>
                                        </p:cTn>
                                        <p:tgtEl>
                                          <p:spTgt spid="8"/>
                                        </p:tgtEl>
                                      </p:cBhvr>
                                    </p:animEffect>
                                    <p:anim calcmode="lin" valueType="num">
                                      <p:cBhvr>
                                        <p:cTn id="31" dur="173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2" dur="631"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3" dur="631" tmFilter="0, 0; 0.125,0.2665; 0.25,0.4; 0.375,0.465; 0.5,0.5;  0.625,0.535; 0.75,0.6; 0.875,0.7335; 1,1">
                                          <p:stCondLst>
                                            <p:cond delay="631"/>
                                          </p:stCondLst>
                                        </p:cTn>
                                        <p:tgtEl>
                                          <p:spTgt spid="8"/>
                                        </p:tgtEl>
                                        <p:attrNameLst>
                                          <p:attrName>ppt_y</p:attrName>
                                        </p:attrNameLst>
                                      </p:cBhvr>
                                      <p:tavLst>
                                        <p:tav tm="0" fmla="#ppt_y-sin(pi*$)/9">
                                          <p:val>
                                            <p:fltVal val="0"/>
                                          </p:val>
                                        </p:tav>
                                        <p:tav tm="100000">
                                          <p:val>
                                            <p:fltVal val="1"/>
                                          </p:val>
                                        </p:tav>
                                      </p:tavLst>
                                    </p:anim>
                                    <p:anim calcmode="lin" valueType="num">
                                      <p:cBhvr>
                                        <p:cTn id="34" dur="315" tmFilter="0, 0; 0.125,0.2665; 0.25,0.4; 0.375,0.465; 0.5,0.5;  0.625,0.535; 0.75,0.6; 0.875,0.7335; 1,1">
                                          <p:stCondLst>
                                            <p:cond delay="1258"/>
                                          </p:stCondLst>
                                        </p:cTn>
                                        <p:tgtEl>
                                          <p:spTgt spid="8"/>
                                        </p:tgtEl>
                                        <p:attrNameLst>
                                          <p:attrName>ppt_y</p:attrName>
                                        </p:attrNameLst>
                                      </p:cBhvr>
                                      <p:tavLst>
                                        <p:tav tm="0" fmla="#ppt_y-sin(pi*$)/27">
                                          <p:val>
                                            <p:fltVal val="0"/>
                                          </p:val>
                                        </p:tav>
                                        <p:tav tm="100000">
                                          <p:val>
                                            <p:fltVal val="1"/>
                                          </p:val>
                                        </p:tav>
                                      </p:tavLst>
                                    </p:anim>
                                    <p:anim calcmode="lin" valueType="num">
                                      <p:cBhvr>
                                        <p:cTn id="35" dur="156" tmFilter="0, 0; 0.125,0.2665; 0.25,0.4; 0.375,0.465; 0.5,0.5;  0.625,0.535; 0.75,0.6; 0.875,0.7335; 1,1">
                                          <p:stCondLst>
                                            <p:cond delay="1573"/>
                                          </p:stCondLst>
                                        </p:cTn>
                                        <p:tgtEl>
                                          <p:spTgt spid="8"/>
                                        </p:tgtEl>
                                        <p:attrNameLst>
                                          <p:attrName>ppt_y</p:attrName>
                                        </p:attrNameLst>
                                      </p:cBhvr>
                                      <p:tavLst>
                                        <p:tav tm="0" fmla="#ppt_y-sin(pi*$)/81">
                                          <p:val>
                                            <p:fltVal val="0"/>
                                          </p:val>
                                        </p:tav>
                                        <p:tav tm="100000">
                                          <p:val>
                                            <p:fltVal val="1"/>
                                          </p:val>
                                        </p:tav>
                                      </p:tavLst>
                                    </p:anim>
                                    <p:animScale>
                                      <p:cBhvr>
                                        <p:cTn id="36" dur="25">
                                          <p:stCondLst>
                                            <p:cond delay="617"/>
                                          </p:stCondLst>
                                        </p:cTn>
                                        <p:tgtEl>
                                          <p:spTgt spid="8"/>
                                        </p:tgtEl>
                                      </p:cBhvr>
                                      <p:to x="100000" y="60000"/>
                                    </p:animScale>
                                    <p:animScale>
                                      <p:cBhvr>
                                        <p:cTn id="37" dur="158" decel="50000">
                                          <p:stCondLst>
                                            <p:cond delay="642"/>
                                          </p:stCondLst>
                                        </p:cTn>
                                        <p:tgtEl>
                                          <p:spTgt spid="8"/>
                                        </p:tgtEl>
                                      </p:cBhvr>
                                      <p:to x="100000" y="100000"/>
                                    </p:animScale>
                                    <p:animScale>
                                      <p:cBhvr>
                                        <p:cTn id="38" dur="25">
                                          <p:stCondLst>
                                            <p:cond delay="1246"/>
                                          </p:stCondLst>
                                        </p:cTn>
                                        <p:tgtEl>
                                          <p:spTgt spid="8"/>
                                        </p:tgtEl>
                                      </p:cBhvr>
                                      <p:to x="100000" y="80000"/>
                                    </p:animScale>
                                    <p:animScale>
                                      <p:cBhvr>
                                        <p:cTn id="39" dur="158" decel="50000">
                                          <p:stCondLst>
                                            <p:cond delay="1271"/>
                                          </p:stCondLst>
                                        </p:cTn>
                                        <p:tgtEl>
                                          <p:spTgt spid="8"/>
                                        </p:tgtEl>
                                      </p:cBhvr>
                                      <p:to x="100000" y="100000"/>
                                    </p:animScale>
                                    <p:animScale>
                                      <p:cBhvr>
                                        <p:cTn id="40" dur="25">
                                          <p:stCondLst>
                                            <p:cond delay="1560"/>
                                          </p:stCondLst>
                                        </p:cTn>
                                        <p:tgtEl>
                                          <p:spTgt spid="8"/>
                                        </p:tgtEl>
                                      </p:cBhvr>
                                      <p:to x="100000" y="90000"/>
                                    </p:animScale>
                                    <p:animScale>
                                      <p:cBhvr>
                                        <p:cTn id="41" dur="158" decel="50000">
                                          <p:stCondLst>
                                            <p:cond delay="1585"/>
                                          </p:stCondLst>
                                        </p:cTn>
                                        <p:tgtEl>
                                          <p:spTgt spid="8"/>
                                        </p:tgtEl>
                                      </p:cBhvr>
                                      <p:to x="100000" y="100000"/>
                                    </p:animScale>
                                    <p:animScale>
                                      <p:cBhvr>
                                        <p:cTn id="42" dur="25">
                                          <p:stCondLst>
                                            <p:cond delay="1718"/>
                                          </p:stCondLst>
                                        </p:cTn>
                                        <p:tgtEl>
                                          <p:spTgt spid="8"/>
                                        </p:tgtEl>
                                      </p:cBhvr>
                                      <p:to x="100000" y="95000"/>
                                    </p:animScale>
                                    <p:animScale>
                                      <p:cBhvr>
                                        <p:cTn id="43" dur="158" decel="50000">
                                          <p:stCondLst>
                                            <p:cond delay="1742"/>
                                          </p:stCondLst>
                                        </p:cTn>
                                        <p:tgtEl>
                                          <p:spTgt spid="8"/>
                                        </p:tgtEl>
                                      </p:cBhvr>
                                      <p:to x="100000" y="100000"/>
                                    </p:animScale>
                                  </p:childTnLst>
                                </p:cTn>
                              </p:par>
                            </p:childTnLst>
                          </p:cTn>
                        </p:par>
                      </p:childTnLst>
                    </p:cTn>
                  </p:par>
                  <p:par>
                    <p:cTn id="44" fill="hold" nodeType="clickPar">
                      <p:stCondLst>
                        <p:cond delay="indefinite"/>
                      </p:stCondLst>
                      <p:childTnLst>
                        <p:par>
                          <p:cTn id="45" fill="hold" nodeType="withGroup">
                            <p:stCondLst>
                              <p:cond delay="0"/>
                            </p:stCondLst>
                            <p:childTnLst>
                              <p:par>
                                <p:cTn id="46" presetID="26" presetClass="entr" presetSubtype="0" fill="hold" nodeType="clickEffect">
                                  <p:stCondLst>
                                    <p:cond delay="150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551">
                                          <p:stCondLst>
                                            <p:cond delay="0"/>
                                          </p:stCondLst>
                                        </p:cTn>
                                        <p:tgtEl>
                                          <p:spTgt spid="9"/>
                                        </p:tgtEl>
                                      </p:cBhvr>
                                    </p:animEffect>
                                    <p:anim calcmode="lin" valueType="num">
                                      <p:cBhvr>
                                        <p:cTn id="49" dur="173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0" dur="631"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1" dur="631" tmFilter="0, 0; 0.125,0.2665; 0.25,0.4; 0.375,0.465; 0.5,0.5;  0.625,0.535; 0.75,0.6; 0.875,0.7335; 1,1">
                                          <p:stCondLst>
                                            <p:cond delay="631"/>
                                          </p:stCondLst>
                                        </p:cTn>
                                        <p:tgtEl>
                                          <p:spTgt spid="9"/>
                                        </p:tgtEl>
                                        <p:attrNameLst>
                                          <p:attrName>ppt_y</p:attrName>
                                        </p:attrNameLst>
                                      </p:cBhvr>
                                      <p:tavLst>
                                        <p:tav tm="0" fmla="#ppt_y-sin(pi*$)/9">
                                          <p:val>
                                            <p:fltVal val="0"/>
                                          </p:val>
                                        </p:tav>
                                        <p:tav tm="100000">
                                          <p:val>
                                            <p:fltVal val="1"/>
                                          </p:val>
                                        </p:tav>
                                      </p:tavLst>
                                    </p:anim>
                                    <p:anim calcmode="lin" valueType="num">
                                      <p:cBhvr>
                                        <p:cTn id="52" dur="315" tmFilter="0, 0; 0.125,0.2665; 0.25,0.4; 0.375,0.465; 0.5,0.5;  0.625,0.535; 0.75,0.6; 0.875,0.7335; 1,1">
                                          <p:stCondLst>
                                            <p:cond delay="1258"/>
                                          </p:stCondLst>
                                        </p:cTn>
                                        <p:tgtEl>
                                          <p:spTgt spid="9"/>
                                        </p:tgtEl>
                                        <p:attrNameLst>
                                          <p:attrName>ppt_y</p:attrName>
                                        </p:attrNameLst>
                                      </p:cBhvr>
                                      <p:tavLst>
                                        <p:tav tm="0" fmla="#ppt_y-sin(pi*$)/27">
                                          <p:val>
                                            <p:fltVal val="0"/>
                                          </p:val>
                                        </p:tav>
                                        <p:tav tm="100000">
                                          <p:val>
                                            <p:fltVal val="1"/>
                                          </p:val>
                                        </p:tav>
                                      </p:tavLst>
                                    </p:anim>
                                    <p:anim calcmode="lin" valueType="num">
                                      <p:cBhvr>
                                        <p:cTn id="53" dur="156" tmFilter="0, 0; 0.125,0.2665; 0.25,0.4; 0.375,0.465; 0.5,0.5;  0.625,0.535; 0.75,0.6; 0.875,0.7335; 1,1">
                                          <p:stCondLst>
                                            <p:cond delay="1573"/>
                                          </p:stCondLst>
                                        </p:cTn>
                                        <p:tgtEl>
                                          <p:spTgt spid="9"/>
                                        </p:tgtEl>
                                        <p:attrNameLst>
                                          <p:attrName>ppt_y</p:attrName>
                                        </p:attrNameLst>
                                      </p:cBhvr>
                                      <p:tavLst>
                                        <p:tav tm="0" fmla="#ppt_y-sin(pi*$)/81">
                                          <p:val>
                                            <p:fltVal val="0"/>
                                          </p:val>
                                        </p:tav>
                                        <p:tav tm="100000">
                                          <p:val>
                                            <p:fltVal val="1"/>
                                          </p:val>
                                        </p:tav>
                                      </p:tavLst>
                                    </p:anim>
                                    <p:animScale>
                                      <p:cBhvr>
                                        <p:cTn id="54" dur="25">
                                          <p:stCondLst>
                                            <p:cond delay="617"/>
                                          </p:stCondLst>
                                        </p:cTn>
                                        <p:tgtEl>
                                          <p:spTgt spid="9"/>
                                        </p:tgtEl>
                                      </p:cBhvr>
                                      <p:to x="100000" y="60000"/>
                                    </p:animScale>
                                    <p:animScale>
                                      <p:cBhvr>
                                        <p:cTn id="55" dur="158" decel="50000">
                                          <p:stCondLst>
                                            <p:cond delay="642"/>
                                          </p:stCondLst>
                                        </p:cTn>
                                        <p:tgtEl>
                                          <p:spTgt spid="9"/>
                                        </p:tgtEl>
                                      </p:cBhvr>
                                      <p:to x="100000" y="100000"/>
                                    </p:animScale>
                                    <p:animScale>
                                      <p:cBhvr>
                                        <p:cTn id="56" dur="25">
                                          <p:stCondLst>
                                            <p:cond delay="1246"/>
                                          </p:stCondLst>
                                        </p:cTn>
                                        <p:tgtEl>
                                          <p:spTgt spid="9"/>
                                        </p:tgtEl>
                                      </p:cBhvr>
                                      <p:to x="100000" y="80000"/>
                                    </p:animScale>
                                    <p:animScale>
                                      <p:cBhvr>
                                        <p:cTn id="57" dur="158" decel="50000">
                                          <p:stCondLst>
                                            <p:cond delay="1271"/>
                                          </p:stCondLst>
                                        </p:cTn>
                                        <p:tgtEl>
                                          <p:spTgt spid="9"/>
                                        </p:tgtEl>
                                      </p:cBhvr>
                                      <p:to x="100000" y="100000"/>
                                    </p:animScale>
                                    <p:animScale>
                                      <p:cBhvr>
                                        <p:cTn id="58" dur="25">
                                          <p:stCondLst>
                                            <p:cond delay="1560"/>
                                          </p:stCondLst>
                                        </p:cTn>
                                        <p:tgtEl>
                                          <p:spTgt spid="9"/>
                                        </p:tgtEl>
                                      </p:cBhvr>
                                      <p:to x="100000" y="90000"/>
                                    </p:animScale>
                                    <p:animScale>
                                      <p:cBhvr>
                                        <p:cTn id="59" dur="158" decel="50000">
                                          <p:stCondLst>
                                            <p:cond delay="1585"/>
                                          </p:stCondLst>
                                        </p:cTn>
                                        <p:tgtEl>
                                          <p:spTgt spid="9"/>
                                        </p:tgtEl>
                                      </p:cBhvr>
                                      <p:to x="100000" y="100000"/>
                                    </p:animScale>
                                    <p:animScale>
                                      <p:cBhvr>
                                        <p:cTn id="60" dur="25">
                                          <p:stCondLst>
                                            <p:cond delay="1718"/>
                                          </p:stCondLst>
                                        </p:cTn>
                                        <p:tgtEl>
                                          <p:spTgt spid="9"/>
                                        </p:tgtEl>
                                      </p:cBhvr>
                                      <p:to x="100000" y="95000"/>
                                    </p:animScale>
                                    <p:animScale>
                                      <p:cBhvr>
                                        <p:cTn id="61" dur="158" decel="50000">
                                          <p:stCondLst>
                                            <p:cond delay="1742"/>
                                          </p:stCondLst>
                                        </p:cTn>
                                        <p:tgtEl>
                                          <p:spTgt spid="9"/>
                                        </p:tgtEl>
                                      </p:cBhvr>
                                      <p:to x="100000" y="100000"/>
                                    </p:animScale>
                                  </p:childTnLst>
                                </p:cTn>
                              </p:par>
                            </p:childTnLst>
                          </p:cTn>
                        </p:par>
                      </p:childTnLst>
                    </p:cTn>
                  </p:par>
                  <p:par>
                    <p:cTn id="62" fill="hold" nodeType="clickPar">
                      <p:stCondLst>
                        <p:cond delay="indefinite"/>
                      </p:stCondLst>
                      <p:childTnLst>
                        <p:par>
                          <p:cTn id="63" fill="hold" nodeType="withGroup">
                            <p:stCondLst>
                              <p:cond delay="0"/>
                            </p:stCondLst>
                            <p:childTnLst>
                              <p:par>
                                <p:cTn id="64" presetID="26" presetClass="entr" presetSubtype="0" fill="hold" nodeType="clickEffect">
                                  <p:stCondLst>
                                    <p:cond delay="1500"/>
                                  </p:stCondLst>
                                  <p:childTnLst>
                                    <p:set>
                                      <p:cBhvr>
                                        <p:cTn id="65" dur="1" fill="hold">
                                          <p:stCondLst>
                                            <p:cond delay="0"/>
                                          </p:stCondLst>
                                        </p:cTn>
                                        <p:tgtEl>
                                          <p:spTgt spid="10"/>
                                        </p:tgtEl>
                                        <p:attrNameLst>
                                          <p:attrName>style.visibility</p:attrName>
                                        </p:attrNameLst>
                                      </p:cBhvr>
                                      <p:to>
                                        <p:strVal val="visible"/>
                                      </p:to>
                                    </p:set>
                                    <p:animEffect transition="in" filter="wipe(down)">
                                      <p:cBhvr>
                                        <p:cTn id="66" dur="551">
                                          <p:stCondLst>
                                            <p:cond delay="0"/>
                                          </p:stCondLst>
                                        </p:cTn>
                                        <p:tgtEl>
                                          <p:spTgt spid="10"/>
                                        </p:tgtEl>
                                      </p:cBhvr>
                                    </p:animEffect>
                                    <p:anim calcmode="lin" valueType="num">
                                      <p:cBhvr>
                                        <p:cTn id="67" dur="173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8" dur="631"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9" dur="631" tmFilter="0, 0; 0.125,0.2665; 0.25,0.4; 0.375,0.465; 0.5,0.5;  0.625,0.535; 0.75,0.6; 0.875,0.7335; 1,1">
                                          <p:stCondLst>
                                            <p:cond delay="631"/>
                                          </p:stCondLst>
                                        </p:cTn>
                                        <p:tgtEl>
                                          <p:spTgt spid="10"/>
                                        </p:tgtEl>
                                        <p:attrNameLst>
                                          <p:attrName>ppt_y</p:attrName>
                                        </p:attrNameLst>
                                      </p:cBhvr>
                                      <p:tavLst>
                                        <p:tav tm="0" fmla="#ppt_y-sin(pi*$)/9">
                                          <p:val>
                                            <p:fltVal val="0"/>
                                          </p:val>
                                        </p:tav>
                                        <p:tav tm="100000">
                                          <p:val>
                                            <p:fltVal val="1"/>
                                          </p:val>
                                        </p:tav>
                                      </p:tavLst>
                                    </p:anim>
                                    <p:anim calcmode="lin" valueType="num">
                                      <p:cBhvr>
                                        <p:cTn id="70" dur="315" tmFilter="0, 0; 0.125,0.2665; 0.25,0.4; 0.375,0.465; 0.5,0.5;  0.625,0.535; 0.75,0.6; 0.875,0.7335; 1,1">
                                          <p:stCondLst>
                                            <p:cond delay="1258"/>
                                          </p:stCondLst>
                                        </p:cTn>
                                        <p:tgtEl>
                                          <p:spTgt spid="10"/>
                                        </p:tgtEl>
                                        <p:attrNameLst>
                                          <p:attrName>ppt_y</p:attrName>
                                        </p:attrNameLst>
                                      </p:cBhvr>
                                      <p:tavLst>
                                        <p:tav tm="0" fmla="#ppt_y-sin(pi*$)/27">
                                          <p:val>
                                            <p:fltVal val="0"/>
                                          </p:val>
                                        </p:tav>
                                        <p:tav tm="100000">
                                          <p:val>
                                            <p:fltVal val="1"/>
                                          </p:val>
                                        </p:tav>
                                      </p:tavLst>
                                    </p:anim>
                                    <p:anim calcmode="lin" valueType="num">
                                      <p:cBhvr>
                                        <p:cTn id="71" dur="156" tmFilter="0, 0; 0.125,0.2665; 0.25,0.4; 0.375,0.465; 0.5,0.5;  0.625,0.535; 0.75,0.6; 0.875,0.7335; 1,1">
                                          <p:stCondLst>
                                            <p:cond delay="1573"/>
                                          </p:stCondLst>
                                        </p:cTn>
                                        <p:tgtEl>
                                          <p:spTgt spid="10"/>
                                        </p:tgtEl>
                                        <p:attrNameLst>
                                          <p:attrName>ppt_y</p:attrName>
                                        </p:attrNameLst>
                                      </p:cBhvr>
                                      <p:tavLst>
                                        <p:tav tm="0" fmla="#ppt_y-sin(pi*$)/81">
                                          <p:val>
                                            <p:fltVal val="0"/>
                                          </p:val>
                                        </p:tav>
                                        <p:tav tm="100000">
                                          <p:val>
                                            <p:fltVal val="1"/>
                                          </p:val>
                                        </p:tav>
                                      </p:tavLst>
                                    </p:anim>
                                    <p:animScale>
                                      <p:cBhvr>
                                        <p:cTn id="72" dur="25">
                                          <p:stCondLst>
                                            <p:cond delay="617"/>
                                          </p:stCondLst>
                                        </p:cTn>
                                        <p:tgtEl>
                                          <p:spTgt spid="10"/>
                                        </p:tgtEl>
                                      </p:cBhvr>
                                      <p:to x="100000" y="60000"/>
                                    </p:animScale>
                                    <p:animScale>
                                      <p:cBhvr>
                                        <p:cTn id="73" dur="158" decel="50000">
                                          <p:stCondLst>
                                            <p:cond delay="642"/>
                                          </p:stCondLst>
                                        </p:cTn>
                                        <p:tgtEl>
                                          <p:spTgt spid="10"/>
                                        </p:tgtEl>
                                      </p:cBhvr>
                                      <p:to x="100000" y="100000"/>
                                    </p:animScale>
                                    <p:animScale>
                                      <p:cBhvr>
                                        <p:cTn id="74" dur="25">
                                          <p:stCondLst>
                                            <p:cond delay="1246"/>
                                          </p:stCondLst>
                                        </p:cTn>
                                        <p:tgtEl>
                                          <p:spTgt spid="10"/>
                                        </p:tgtEl>
                                      </p:cBhvr>
                                      <p:to x="100000" y="80000"/>
                                    </p:animScale>
                                    <p:animScale>
                                      <p:cBhvr>
                                        <p:cTn id="75" dur="158" decel="50000">
                                          <p:stCondLst>
                                            <p:cond delay="1271"/>
                                          </p:stCondLst>
                                        </p:cTn>
                                        <p:tgtEl>
                                          <p:spTgt spid="10"/>
                                        </p:tgtEl>
                                      </p:cBhvr>
                                      <p:to x="100000" y="100000"/>
                                    </p:animScale>
                                    <p:animScale>
                                      <p:cBhvr>
                                        <p:cTn id="76" dur="25">
                                          <p:stCondLst>
                                            <p:cond delay="1560"/>
                                          </p:stCondLst>
                                        </p:cTn>
                                        <p:tgtEl>
                                          <p:spTgt spid="10"/>
                                        </p:tgtEl>
                                      </p:cBhvr>
                                      <p:to x="100000" y="90000"/>
                                    </p:animScale>
                                    <p:animScale>
                                      <p:cBhvr>
                                        <p:cTn id="77" dur="158" decel="50000">
                                          <p:stCondLst>
                                            <p:cond delay="1585"/>
                                          </p:stCondLst>
                                        </p:cTn>
                                        <p:tgtEl>
                                          <p:spTgt spid="10"/>
                                        </p:tgtEl>
                                      </p:cBhvr>
                                      <p:to x="100000" y="100000"/>
                                    </p:animScale>
                                    <p:animScale>
                                      <p:cBhvr>
                                        <p:cTn id="78" dur="25">
                                          <p:stCondLst>
                                            <p:cond delay="1718"/>
                                          </p:stCondLst>
                                        </p:cTn>
                                        <p:tgtEl>
                                          <p:spTgt spid="10"/>
                                        </p:tgtEl>
                                      </p:cBhvr>
                                      <p:to x="100000" y="95000"/>
                                    </p:animScale>
                                    <p:animScale>
                                      <p:cBhvr>
                                        <p:cTn id="79" dur="158" decel="50000">
                                          <p:stCondLst>
                                            <p:cond delay="1742"/>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9B14-7D09-43D3-AC74-82929B5E8C37}"/>
              </a:ext>
            </a:extLst>
          </p:cNvPr>
          <p:cNvSpPr>
            <a:spLocks noGrp="1"/>
          </p:cNvSpPr>
          <p:nvPr>
            <p:ph type="title"/>
          </p:nvPr>
        </p:nvSpPr>
        <p:spPr>
          <a:xfrm>
            <a:off x="914400" y="482600"/>
            <a:ext cx="10360025" cy="858838"/>
          </a:xfrm>
        </p:spPr>
        <p:txBody>
          <a:bodyPr>
            <a:normAutofit fontScale="90000"/>
          </a:bodyPr>
          <a:lstStyle/>
          <a:p>
            <a:pPr defTabSz="1218987" eaLnBrk="1" fontAlgn="auto" hangingPunct="1">
              <a:spcAft>
                <a:spcPts val="0"/>
              </a:spcAft>
              <a:defRPr/>
            </a:pPr>
            <a:r>
              <a:rPr lang="en-US" dirty="0"/>
              <a:t>So let’s explore:</a:t>
            </a:r>
            <a:br>
              <a:rPr lang="en-US" dirty="0"/>
            </a:br>
            <a:endParaRPr lang="en-CA" dirty="0"/>
          </a:p>
        </p:txBody>
      </p:sp>
      <p:sp>
        <p:nvSpPr>
          <p:cNvPr id="3" name="Content Placeholder 2">
            <a:extLst>
              <a:ext uri="{FF2B5EF4-FFF2-40B4-BE49-F238E27FC236}">
                <a16:creationId xmlns:a16="http://schemas.microsoft.com/office/drawing/2014/main" id="{19249F54-04F8-4E7A-8BCA-10796C6B70FD}"/>
              </a:ext>
            </a:extLst>
          </p:cNvPr>
          <p:cNvSpPr>
            <a:spLocks noGrp="1"/>
          </p:cNvSpPr>
          <p:nvPr>
            <p:ph idx="1"/>
          </p:nvPr>
        </p:nvSpPr>
        <p:spPr>
          <a:xfrm>
            <a:off x="2709863" y="1052513"/>
            <a:ext cx="8493125" cy="4470400"/>
          </a:xfrm>
        </p:spPr>
        <p:txBody>
          <a:bodyPr rtlCol="0">
            <a:normAutofit/>
          </a:bodyPr>
          <a:lstStyle/>
          <a:p>
            <a:pPr marL="274320" indent="-274320" defTabSz="1218987" eaLnBrk="1" fontAlgn="auto" hangingPunct="1">
              <a:spcAft>
                <a:spcPts val="0"/>
              </a:spcAft>
              <a:defRPr/>
            </a:pPr>
            <a:r>
              <a:rPr lang="en-US" dirty="0">
                <a:solidFill>
                  <a:schemeClr val="tx1">
                    <a:lumMod val="85000"/>
                  </a:schemeClr>
                </a:solidFill>
              </a:rPr>
              <a:t>Events</a:t>
            </a:r>
            <a:r>
              <a:rPr lang="en-US" dirty="0"/>
              <a:t> take  you to  the public Blog for the latest  reunion news and any other news &amp; info the MFA shares since 2011:</a:t>
            </a:r>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1388" y="1803400"/>
            <a:ext cx="1552575"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35263" y="2349500"/>
            <a:ext cx="885825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rrow: Right 5">
            <a:extLst>
              <a:ext uri="{FF2B5EF4-FFF2-40B4-BE49-F238E27FC236}">
                <a16:creationId xmlns:a16="http://schemas.microsoft.com/office/drawing/2014/main" id="{D9FFCFCA-366D-4210-B8D1-527023FCCAD7}"/>
              </a:ext>
            </a:extLst>
          </p:cNvPr>
          <p:cNvSpPr/>
          <p:nvPr/>
        </p:nvSpPr>
        <p:spPr>
          <a:xfrm>
            <a:off x="257175" y="1916113"/>
            <a:ext cx="581025" cy="360362"/>
          </a:xfrm>
          <a:prstGeom prst="rightArrow">
            <a:avLst/>
          </a:prstGeom>
          <a:solidFill>
            <a:schemeClr val="accent5">
              <a:lumMod val="40000"/>
              <a:lumOff val="6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CA" dirty="0"/>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74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5" presetClass="entr" presetSubtype="0" fill="hold" grpId="0" nodeType="click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ppt_w</p:attrName>
                                        </p:attrNameLst>
                                      </p:cBhvr>
                                      <p:tavLst>
                                        <p:tav tm="0" fmla="#ppt_w*sin(2.5*pi*$)">
                                          <p:val>
                                            <p:fltVal val="0"/>
                                          </p:val>
                                        </p:tav>
                                        <p:tav tm="100000">
                                          <p:val>
                                            <p:fltVal val="1"/>
                                          </p:val>
                                        </p:tav>
                                      </p:tavLst>
                                    </p:anim>
                                    <p:anim calcmode="lin" valueType="num">
                                      <p:cBhvr>
                                        <p:cTn id="13"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110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4200"/>
                                  </p:stCondLst>
                                  <p:childTnLst>
                                    <p:set>
                                      <p:cBhvr>
                                        <p:cTn id="22" dur="1" fill="hold">
                                          <p:stCondLst>
                                            <p:cond delay="0"/>
                                          </p:stCondLst>
                                        </p:cTn>
                                        <p:tgtEl>
                                          <p:spTgt spid="5"/>
                                        </p:tgtEl>
                                        <p:attrNameLst>
                                          <p:attrName>style.visibility</p:attrName>
                                        </p:attrNameLst>
                                      </p:cBhvr>
                                      <p:to>
                                        <p:strVal val="visible"/>
                                      </p:to>
                                    </p:set>
                                    <p:anim calcmode="lin" valueType="num">
                                      <p:cBhvr>
                                        <p:cTn id="23" dur="800" fill="hold"/>
                                        <p:tgtEl>
                                          <p:spTgt spid="5"/>
                                        </p:tgtEl>
                                        <p:attrNameLst>
                                          <p:attrName>ppt_w</p:attrName>
                                        </p:attrNameLst>
                                      </p:cBhvr>
                                      <p:tavLst>
                                        <p:tav tm="0">
                                          <p:val>
                                            <p:fltVal val="0"/>
                                          </p:val>
                                        </p:tav>
                                        <p:tav tm="100000">
                                          <p:val>
                                            <p:strVal val="#ppt_w"/>
                                          </p:val>
                                        </p:tav>
                                      </p:tavLst>
                                    </p:anim>
                                    <p:anim calcmode="lin" valueType="num">
                                      <p:cBhvr>
                                        <p:cTn id="24" dur="800" fill="hold"/>
                                        <p:tgtEl>
                                          <p:spTgt spid="5"/>
                                        </p:tgtEl>
                                        <p:attrNameLst>
                                          <p:attrName>ppt_h</p:attrName>
                                        </p:attrNameLst>
                                      </p:cBhvr>
                                      <p:tavLst>
                                        <p:tav tm="0">
                                          <p:val>
                                            <p:fltVal val="0"/>
                                          </p:val>
                                        </p:tav>
                                        <p:tav tm="100000">
                                          <p:val>
                                            <p:strVal val="#ppt_h"/>
                                          </p:val>
                                        </p:tav>
                                      </p:tavLst>
                                    </p:anim>
                                    <p:anim calcmode="lin" valueType="num">
                                      <p:cBhvr>
                                        <p:cTn id="25" dur="800" fill="hold"/>
                                        <p:tgtEl>
                                          <p:spTgt spid="5"/>
                                        </p:tgtEl>
                                        <p:attrNameLst>
                                          <p:attrName>style.rotation</p:attrName>
                                        </p:attrNameLst>
                                      </p:cBhvr>
                                      <p:tavLst>
                                        <p:tav tm="0">
                                          <p:val>
                                            <p:fltVal val="90"/>
                                          </p:val>
                                        </p:tav>
                                        <p:tav tm="100000">
                                          <p:val>
                                            <p:fltVal val="0"/>
                                          </p:val>
                                        </p:tav>
                                      </p:tavLst>
                                    </p:anim>
                                    <p:animEffect transition="in" filter="fade">
                                      <p:cBhvr>
                                        <p:cTn id="26" dur="8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400" y="476250"/>
            <a:ext cx="11509375"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EDCC9E7-84D0-43DC-9804-8FA81ADF993E}"/>
              </a:ext>
            </a:extLst>
          </p:cNvPr>
          <p:cNvSpPr/>
          <p:nvPr/>
        </p:nvSpPr>
        <p:spPr>
          <a:xfrm>
            <a:off x="1989956" y="2924944"/>
            <a:ext cx="8856984" cy="923330"/>
          </a:xfrm>
          <a:prstGeom prst="rect">
            <a:avLst/>
          </a:prstGeom>
          <a:noFill/>
        </p:spPr>
        <p:txBody>
          <a:bodyPr>
            <a:spAutoFit/>
            <a:scene3d>
              <a:camera prst="orthographicFront"/>
              <a:lightRig rig="harsh" dir="t"/>
            </a:scene3d>
            <a:sp3d extrusionH="57150" prstMaterial="matte">
              <a:bevelT w="63500" h="12700" prst="angle"/>
              <a:contourClr>
                <a:schemeClr val="bg1">
                  <a:lumMod val="65000"/>
                </a:schemeClr>
              </a:contourClr>
            </a:sp3d>
          </a:bodyPr>
          <a:lstStyle/>
          <a:p>
            <a:pPr algn="ctr" defTabSz="1218987" eaLnBrk="1" fontAlgn="auto" hangingPunct="1">
              <a:spcBef>
                <a:spcPts val="0"/>
              </a:spcBef>
              <a:spcAft>
                <a:spcPts val="0"/>
              </a:spcAft>
              <a:defRPr/>
            </a:pPr>
            <a:r>
              <a:rPr lang="en-US" sz="5400" b="1" dirty="0">
                <a:ln/>
                <a:solidFill>
                  <a:schemeClr val="accent3"/>
                </a:solidFill>
                <a:latin typeface="+mn-lt"/>
              </a:rPr>
              <a:t>You are in the site, Enjoy…</a:t>
            </a: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F5992-6464-4FA7-8119-D00A397F2F52}"/>
              </a:ext>
            </a:extLst>
          </p:cNvPr>
          <p:cNvSpPr>
            <a:spLocks noGrp="1"/>
          </p:cNvSpPr>
          <p:nvPr>
            <p:ph type="title"/>
          </p:nvPr>
        </p:nvSpPr>
        <p:spPr/>
        <p:txBody>
          <a:bodyPr>
            <a:normAutofit fontScale="90000"/>
          </a:bodyPr>
          <a:lstStyle/>
          <a:p>
            <a:pPr defTabSz="1218987" eaLnBrk="1" fontAlgn="auto" hangingPunct="1">
              <a:spcAft>
                <a:spcPts val="0"/>
              </a:spcAft>
              <a:defRPr/>
            </a:pPr>
            <a:r>
              <a:rPr lang="en-US" dirty="0"/>
              <a:t>Let us know your comments and suggestions</a:t>
            </a:r>
            <a:br>
              <a:rPr lang="en-US" dirty="0"/>
            </a:br>
            <a:endParaRPr lang="en-US" dirty="0"/>
          </a:p>
        </p:txBody>
      </p:sp>
      <p:sp>
        <p:nvSpPr>
          <p:cNvPr id="3" name="Content Placeholder 2"/>
          <p:cNvSpPr>
            <a:spLocks noGrp="1"/>
          </p:cNvSpPr>
          <p:nvPr>
            <p:ph idx="1"/>
          </p:nvPr>
        </p:nvSpPr>
        <p:spPr/>
        <p:txBody>
          <a:bodyPr/>
          <a:lstStyle/>
          <a:p>
            <a:pPr eaLnBrk="1" hangingPunct="1"/>
            <a:endParaRPr lang="en-US" altLang="en-US"/>
          </a:p>
          <a:p>
            <a:pPr eaLnBrk="1" hangingPunct="1"/>
            <a:r>
              <a:rPr lang="en-US" altLang="en-US"/>
              <a:t>Updates to your family information can be sent via email:</a:t>
            </a:r>
          </a:p>
          <a:p>
            <a:pPr eaLnBrk="1" hangingPunct="1"/>
            <a:r>
              <a:rPr lang="en-US" altLang="en-US">
                <a:hlinkClick r:id="rId3"/>
              </a:rPr>
              <a:t>mastinefa@gmail.com</a:t>
            </a:r>
            <a:r>
              <a:rPr lang="en-US" altLang="en-US"/>
              <a:t> </a:t>
            </a:r>
          </a:p>
          <a:p>
            <a:pPr eaLnBrk="1" hangingPunct="1"/>
            <a:r>
              <a:rPr lang="en-US" altLang="en-US"/>
              <a:t>or an online form :</a:t>
            </a:r>
          </a:p>
          <a:p>
            <a:pPr eaLnBrk="1" hangingPunct="1"/>
            <a:r>
              <a:rPr lang="en-US" altLang="en-US">
                <a:hlinkClick r:id="rId4"/>
              </a:rPr>
              <a:t>http://mastinesonline.blogspot.ca/p/tree-updates.html</a:t>
            </a:r>
            <a:r>
              <a:rPr lang="en-US" altLang="en-US"/>
              <a:t> </a:t>
            </a:r>
          </a:p>
          <a:p>
            <a:pPr eaLnBrk="1" hangingPunct="1"/>
            <a:r>
              <a:rPr lang="en-US" altLang="en-US"/>
              <a:t> these links are in the MFA newsletters and sites</a:t>
            </a:r>
          </a:p>
          <a:p>
            <a:pPr eaLnBrk="1" hangingPunct="1"/>
            <a:r>
              <a:rPr lang="en-US" altLang="en-US"/>
              <a:t>Visit often and participate!</a:t>
            </a:r>
          </a:p>
          <a:p>
            <a:pPr eaLnBrk="1" hangingPunct="1"/>
            <a:endParaRPr lang="en-US" altLang="en-US"/>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par>
                          <p:cTn id="8" fill="hold" nodeType="afterGroup">
                            <p:stCondLst>
                              <p:cond delay="2000"/>
                            </p:stCondLst>
                            <p:childTnLst>
                              <p:par>
                                <p:cTn id="9" presetID="6" presetClass="entr" presetSubtype="16"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circle(in)">
                                      <p:cBhvr>
                                        <p:cTn id="11" dur="2000"/>
                                        <p:tgtEl>
                                          <p:spTgt spid="3">
                                            <p:txEl>
                                              <p:pRg st="2" end="2"/>
                                            </p:txEl>
                                          </p:spTgt>
                                        </p:tgtEl>
                                      </p:cBhvr>
                                    </p:animEffect>
                                  </p:childTnLst>
                                </p:cTn>
                              </p:par>
                            </p:childTnLst>
                          </p:cTn>
                        </p:par>
                        <p:par>
                          <p:cTn id="12" fill="hold" nodeType="afterGroup">
                            <p:stCondLst>
                              <p:cond delay="4000"/>
                            </p:stCondLst>
                            <p:childTnLst>
                              <p:par>
                                <p:cTn id="13" presetID="6" presetClass="entr" presetSubtype="16"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par>
                          <p:cTn id="16" fill="hold" nodeType="afterGroup">
                            <p:stCondLst>
                              <p:cond delay="6000"/>
                            </p:stCondLst>
                            <p:childTnLst>
                              <p:par>
                                <p:cTn id="17" presetID="6" presetClass="entr" presetSubtype="16"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ircle(in)">
                                      <p:cBhvr>
                                        <p:cTn id="19" dur="2000"/>
                                        <p:tgtEl>
                                          <p:spTgt spid="3">
                                            <p:txEl>
                                              <p:pRg st="4" end="4"/>
                                            </p:txEl>
                                          </p:spTgt>
                                        </p:tgtEl>
                                      </p:cBhvr>
                                    </p:animEffect>
                                  </p:childTnLst>
                                </p:cTn>
                              </p:par>
                            </p:childTnLst>
                          </p:cTn>
                        </p:par>
                        <p:par>
                          <p:cTn id="20" fill="hold" nodeType="afterGroup">
                            <p:stCondLst>
                              <p:cond delay="8000"/>
                            </p:stCondLst>
                            <p:childTnLst>
                              <p:par>
                                <p:cTn id="21" presetID="6" presetClass="entr" presetSubtype="16" fill="hold" nodeType="afterEffect">
                                  <p:stCondLst>
                                    <p:cond delay="150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childTnLst>
                          </p:cTn>
                        </p:par>
                        <p:par>
                          <p:cTn id="24" fill="hold" nodeType="afterGroup">
                            <p:stCondLst>
                              <p:cond delay="11500"/>
                            </p:stCondLst>
                            <p:childTnLst>
                              <p:par>
                                <p:cTn id="25" presetID="6" presetClass="entr" presetSubtype="16" fill="hold"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ircle(in)">
                                      <p:cBhvr>
                                        <p:cTn id="2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2798A2-778F-4395-BC15-A1BD1DCC0C03}"/>
              </a:ext>
            </a:extLst>
          </p:cNvPr>
          <p:cNvSpPr>
            <a:spLocks noGrp="1"/>
          </p:cNvSpPr>
          <p:nvPr>
            <p:ph type="ctrTitle"/>
          </p:nvPr>
        </p:nvSpPr>
        <p:spPr>
          <a:xfrm>
            <a:off x="1219200" y="1905000"/>
            <a:ext cx="9750425" cy="2147888"/>
          </a:xfrm>
        </p:spPr>
        <p:txBody>
          <a:bodyPr/>
          <a:lstStyle/>
          <a:p>
            <a:pPr defTabSz="1218987" eaLnBrk="1" fontAlgn="auto" hangingPunct="1">
              <a:spcAft>
                <a:spcPts val="0"/>
              </a:spcAft>
              <a:defRPr/>
            </a:pPr>
            <a:r>
              <a:rPr lang="en-US" dirty="0"/>
              <a:t>The MFA Member Website</a:t>
            </a:r>
          </a:p>
        </p:txBody>
      </p:sp>
      <p:sp>
        <p:nvSpPr>
          <p:cNvPr id="94211" name="Subtitle 1"/>
          <p:cNvSpPr>
            <a:spLocks noGrp="1"/>
          </p:cNvSpPr>
          <p:nvPr>
            <p:ph type="subTitle" idx="1"/>
          </p:nvPr>
        </p:nvSpPr>
        <p:spPr>
          <a:xfrm>
            <a:off x="1219200" y="4140200"/>
            <a:ext cx="9750425" cy="1016000"/>
          </a:xfrm>
        </p:spPr>
        <p:txBody>
          <a:bodyPr/>
          <a:lstStyle/>
          <a:p>
            <a:pPr eaLnBrk="1" hangingPunct="1">
              <a:spcBef>
                <a:spcPct val="0"/>
              </a:spcBef>
            </a:pPr>
            <a:r>
              <a:rPr lang="en-US" altLang="en-US"/>
              <a:t>By Ron Mastine for the MFA</a:t>
            </a:r>
          </a:p>
        </p:txBody>
      </p:sp>
      <p:pic>
        <p:nvPicPr>
          <p:cNvPr id="9421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18150" y="4724400"/>
            <a:ext cx="1449388"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2203450" y="1141413"/>
            <a:ext cx="807878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mbria" panose="02040503050406030204" pitchFamily="18" charset="0"/>
              </a:defRPr>
            </a:lvl1pPr>
            <a:lvl2pPr marL="742950" indent="-285750">
              <a:defRPr sz="2400">
                <a:solidFill>
                  <a:schemeClr val="tx1"/>
                </a:solidFill>
                <a:latin typeface="Cambria" panose="02040503050406030204" pitchFamily="18" charset="0"/>
              </a:defRPr>
            </a:lvl2pPr>
            <a:lvl3pPr marL="1143000" indent="-228600">
              <a:defRPr sz="2400">
                <a:solidFill>
                  <a:schemeClr val="tx1"/>
                </a:solidFill>
                <a:latin typeface="Cambria" panose="02040503050406030204" pitchFamily="18" charset="0"/>
              </a:defRPr>
            </a:lvl3pPr>
            <a:lvl4pPr marL="1600200" indent="-228600">
              <a:defRPr sz="2400">
                <a:solidFill>
                  <a:schemeClr val="tx1"/>
                </a:solidFill>
                <a:latin typeface="Cambria" panose="02040503050406030204" pitchFamily="18" charset="0"/>
              </a:defRPr>
            </a:lvl4pPr>
            <a:lvl5pPr marL="2057400" indent="-228600">
              <a:defRPr sz="2400">
                <a:solidFill>
                  <a:schemeClr val="tx1"/>
                </a:solidFill>
                <a:latin typeface="Cambria" panose="02040503050406030204" pitchFamily="18" charset="0"/>
              </a:defRPr>
            </a:lvl5pPr>
            <a:lvl6pPr marL="2514600" indent="-228600" defTabSz="1217613" eaLnBrk="0" fontAlgn="base" hangingPunct="0">
              <a:spcBef>
                <a:spcPct val="0"/>
              </a:spcBef>
              <a:spcAft>
                <a:spcPct val="0"/>
              </a:spcAft>
              <a:defRPr sz="2400">
                <a:solidFill>
                  <a:schemeClr val="tx1"/>
                </a:solidFill>
                <a:latin typeface="Cambria" panose="02040503050406030204" pitchFamily="18" charset="0"/>
              </a:defRPr>
            </a:lvl6pPr>
            <a:lvl7pPr marL="2971800" indent="-228600" defTabSz="1217613" eaLnBrk="0" fontAlgn="base" hangingPunct="0">
              <a:spcBef>
                <a:spcPct val="0"/>
              </a:spcBef>
              <a:spcAft>
                <a:spcPct val="0"/>
              </a:spcAft>
              <a:defRPr sz="2400">
                <a:solidFill>
                  <a:schemeClr val="tx1"/>
                </a:solidFill>
                <a:latin typeface="Cambria" panose="02040503050406030204" pitchFamily="18" charset="0"/>
              </a:defRPr>
            </a:lvl7pPr>
            <a:lvl8pPr marL="3429000" indent="-228600" defTabSz="1217613" eaLnBrk="0" fontAlgn="base" hangingPunct="0">
              <a:spcBef>
                <a:spcPct val="0"/>
              </a:spcBef>
              <a:spcAft>
                <a:spcPct val="0"/>
              </a:spcAft>
              <a:defRPr sz="2400">
                <a:solidFill>
                  <a:schemeClr val="tx1"/>
                </a:solidFill>
                <a:latin typeface="Cambria" panose="02040503050406030204" pitchFamily="18" charset="0"/>
              </a:defRPr>
            </a:lvl8pPr>
            <a:lvl9pPr marL="3886200" indent="-228600" defTabSz="1217613" eaLnBrk="0" fontAlgn="base" hangingPunct="0">
              <a:spcBef>
                <a:spcPct val="0"/>
              </a:spcBef>
              <a:spcAft>
                <a:spcPct val="0"/>
              </a:spcAft>
              <a:defRPr sz="2400">
                <a:solidFill>
                  <a:schemeClr val="tx1"/>
                </a:solidFill>
                <a:latin typeface="Cambria" panose="02040503050406030204" pitchFamily="18" charset="0"/>
              </a:defRPr>
            </a:lvl9pPr>
          </a:lstStyle>
          <a:p>
            <a:pPr eaLnBrk="1" hangingPunct="1">
              <a:lnSpc>
                <a:spcPct val="90000"/>
              </a:lnSpc>
            </a:pPr>
            <a:r>
              <a:rPr lang="en-US" altLang="en-US" sz="2800"/>
              <a:t>Thanks for your interest in the MFA Private Website</a:t>
            </a:r>
          </a:p>
        </p:txBody>
      </p:sp>
      <p:sp>
        <p:nvSpPr>
          <p:cNvPr id="94214" name="TextBox 5"/>
          <p:cNvSpPr txBox="1">
            <a:spLocks noChangeArrowheads="1"/>
          </p:cNvSpPr>
          <p:nvPr/>
        </p:nvSpPr>
        <p:spPr bwMode="auto">
          <a:xfrm>
            <a:off x="4799013" y="6165850"/>
            <a:ext cx="279876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mbria" panose="02040503050406030204" pitchFamily="18" charset="0"/>
              </a:defRPr>
            </a:lvl1pPr>
            <a:lvl2pPr marL="742950" indent="-285750">
              <a:defRPr sz="2400">
                <a:solidFill>
                  <a:schemeClr val="tx1"/>
                </a:solidFill>
                <a:latin typeface="Cambria" panose="02040503050406030204" pitchFamily="18" charset="0"/>
              </a:defRPr>
            </a:lvl2pPr>
            <a:lvl3pPr marL="1143000" indent="-228600">
              <a:defRPr sz="2400">
                <a:solidFill>
                  <a:schemeClr val="tx1"/>
                </a:solidFill>
                <a:latin typeface="Cambria" panose="02040503050406030204" pitchFamily="18" charset="0"/>
              </a:defRPr>
            </a:lvl3pPr>
            <a:lvl4pPr marL="1600200" indent="-228600">
              <a:defRPr sz="2400">
                <a:solidFill>
                  <a:schemeClr val="tx1"/>
                </a:solidFill>
                <a:latin typeface="Cambria" panose="02040503050406030204" pitchFamily="18" charset="0"/>
              </a:defRPr>
            </a:lvl4pPr>
            <a:lvl5pPr marL="2057400" indent="-228600">
              <a:defRPr sz="2400">
                <a:solidFill>
                  <a:schemeClr val="tx1"/>
                </a:solidFill>
                <a:latin typeface="Cambria" panose="02040503050406030204" pitchFamily="18" charset="0"/>
              </a:defRPr>
            </a:lvl5pPr>
            <a:lvl6pPr marL="2514600" indent="-228600" defTabSz="1217613" eaLnBrk="0" fontAlgn="base" hangingPunct="0">
              <a:spcBef>
                <a:spcPct val="0"/>
              </a:spcBef>
              <a:spcAft>
                <a:spcPct val="0"/>
              </a:spcAft>
              <a:defRPr sz="2400">
                <a:solidFill>
                  <a:schemeClr val="tx1"/>
                </a:solidFill>
                <a:latin typeface="Cambria" panose="02040503050406030204" pitchFamily="18" charset="0"/>
              </a:defRPr>
            </a:lvl6pPr>
            <a:lvl7pPr marL="2971800" indent="-228600" defTabSz="1217613" eaLnBrk="0" fontAlgn="base" hangingPunct="0">
              <a:spcBef>
                <a:spcPct val="0"/>
              </a:spcBef>
              <a:spcAft>
                <a:spcPct val="0"/>
              </a:spcAft>
              <a:defRPr sz="2400">
                <a:solidFill>
                  <a:schemeClr val="tx1"/>
                </a:solidFill>
                <a:latin typeface="Cambria" panose="02040503050406030204" pitchFamily="18" charset="0"/>
              </a:defRPr>
            </a:lvl7pPr>
            <a:lvl8pPr marL="3429000" indent="-228600" defTabSz="1217613" eaLnBrk="0" fontAlgn="base" hangingPunct="0">
              <a:spcBef>
                <a:spcPct val="0"/>
              </a:spcBef>
              <a:spcAft>
                <a:spcPct val="0"/>
              </a:spcAft>
              <a:defRPr sz="2400">
                <a:solidFill>
                  <a:schemeClr val="tx1"/>
                </a:solidFill>
                <a:latin typeface="Cambria" panose="02040503050406030204" pitchFamily="18" charset="0"/>
              </a:defRPr>
            </a:lvl8pPr>
            <a:lvl9pPr marL="3886200" indent="-228600" defTabSz="1217613" eaLnBrk="0" fontAlgn="base" hangingPunct="0">
              <a:spcBef>
                <a:spcPct val="0"/>
              </a:spcBef>
              <a:spcAft>
                <a:spcPct val="0"/>
              </a:spcAft>
              <a:defRPr sz="2400">
                <a:solidFill>
                  <a:schemeClr val="tx1"/>
                </a:solidFill>
                <a:latin typeface="Cambria" panose="02040503050406030204" pitchFamily="18" charset="0"/>
              </a:defRPr>
            </a:lvl9pPr>
          </a:lstStyle>
          <a:p>
            <a:pPr eaLnBrk="1" hangingPunct="1">
              <a:lnSpc>
                <a:spcPct val="90000"/>
              </a:lnSpc>
            </a:pPr>
            <a:r>
              <a:rPr lang="en-US" altLang="en-US" sz="2800">
                <a:hlinkClick r:id="rId4"/>
              </a:rPr>
              <a:t>mfa.mastweb.net</a:t>
            </a:r>
            <a:endParaRPr lang="en-US" altLang="en-US" sz="2800"/>
          </a:p>
        </p:txBody>
      </p:sp>
      <p:sp>
        <p:nvSpPr>
          <p:cNvPr id="7" name="Arrow: Right 6">
            <a:extLst>
              <a:ext uri="{FF2B5EF4-FFF2-40B4-BE49-F238E27FC236}">
                <a16:creationId xmlns:a16="http://schemas.microsoft.com/office/drawing/2014/main" id="{1BCD0669-1CE5-4018-9577-0B9BB6A33929}"/>
              </a:ext>
            </a:extLst>
          </p:cNvPr>
          <p:cNvSpPr/>
          <p:nvPr/>
        </p:nvSpPr>
        <p:spPr>
          <a:xfrm>
            <a:off x="4006850" y="6224588"/>
            <a:ext cx="579438" cy="360362"/>
          </a:xfrm>
          <a:prstGeom prst="rightArrow">
            <a:avLst/>
          </a:prstGeom>
          <a:solidFill>
            <a:schemeClr val="accent5">
              <a:lumMod val="40000"/>
              <a:lumOff val="6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CA" dirty="0"/>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25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A9BF1-8003-4842-A728-F5E817C374F6}"/>
              </a:ext>
            </a:extLst>
          </p:cNvPr>
          <p:cNvSpPr>
            <a:spLocks noGrp="1"/>
          </p:cNvSpPr>
          <p:nvPr>
            <p:ph type="title"/>
          </p:nvPr>
        </p:nvSpPr>
        <p:spPr/>
        <p:txBody>
          <a:bodyPr/>
          <a:lstStyle/>
          <a:p>
            <a:pPr defTabSz="1218987" eaLnBrk="1" fontAlgn="auto" hangingPunct="1">
              <a:spcAft>
                <a:spcPts val="0"/>
              </a:spcAft>
              <a:defRPr/>
            </a:pPr>
            <a:r>
              <a:rPr lang="en-US" dirty="0"/>
              <a:t>Check out the Free Blog – available to all.</a:t>
            </a:r>
          </a:p>
        </p:txBody>
      </p:sp>
      <p:sp>
        <p:nvSpPr>
          <p:cNvPr id="96259" name="Content Placeholder 2"/>
          <p:cNvSpPr>
            <a:spLocks noGrp="1"/>
          </p:cNvSpPr>
          <p:nvPr>
            <p:ph idx="1"/>
          </p:nvPr>
        </p:nvSpPr>
        <p:spPr/>
        <p:txBody>
          <a:bodyPr/>
          <a:lstStyle/>
          <a:p>
            <a:pPr eaLnBrk="1" hangingPunct="1"/>
            <a:r>
              <a:rPr lang="en-US" altLang="en-US"/>
              <a:t>Continue to preview the MFA Blog!</a:t>
            </a:r>
          </a:p>
        </p:txBody>
      </p:sp>
      <p:sp>
        <p:nvSpPr>
          <p:cNvPr id="4" name="Subtitle 2">
            <a:extLst>
              <a:ext uri="{FF2B5EF4-FFF2-40B4-BE49-F238E27FC236}">
                <a16:creationId xmlns:a16="http://schemas.microsoft.com/office/drawing/2014/main" id="{252A8AEB-2FF9-44F3-B6DE-3AB55A6FB1AC}"/>
              </a:ext>
            </a:extLst>
          </p:cNvPr>
          <p:cNvSpPr txBox="1">
            <a:spLocks/>
          </p:cNvSpPr>
          <p:nvPr/>
        </p:nvSpPr>
        <p:spPr>
          <a:xfrm>
            <a:off x="1905000" y="5257800"/>
            <a:ext cx="7391400" cy="914400"/>
          </a:xfrm>
          <a:prstGeom prst="rect">
            <a:avLst/>
          </a:prstGeom>
        </p:spPr>
        <p:txBody>
          <a:bodyPr lIns="121899" tIns="60949" rIns="121899" bIns="60949">
            <a:normAutofit fontScale="92500"/>
          </a:bodyPr>
          <a:lstStyle>
            <a:lvl1pPr marL="274320" indent="-274320" algn="l" defTabSz="1218987" rtl="0" eaLnBrk="1" latinLnBrk="0" hangingPunct="1">
              <a:lnSpc>
                <a:spcPct val="90000"/>
              </a:lnSpc>
              <a:spcBef>
                <a:spcPts val="1600"/>
              </a:spcBef>
              <a:buClr>
                <a:schemeClr val="tx2"/>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tx2"/>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tx2"/>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tx2"/>
              </a:buClr>
              <a:buSzPct val="100000"/>
              <a:buFont typeface="Cambria" pitchFamily="18" charset="0"/>
              <a:buChar char="–"/>
              <a:defRPr sz="1800" kern="1200">
                <a:solidFill>
                  <a:schemeClr val="tx1"/>
                </a:solidFill>
                <a:latin typeface="+mn-lt"/>
                <a:ea typeface="+mn-ea"/>
                <a:cs typeface="+mn-cs"/>
              </a:defRPr>
            </a:lvl4pPr>
            <a:lvl5pPr marL="137160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7pPr>
            <a:lvl8pPr marL="219456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9pPr>
          </a:lstStyle>
          <a:p>
            <a:pPr fontAlgn="auto">
              <a:spcAft>
                <a:spcPts val="0"/>
              </a:spcAft>
              <a:defRPr/>
            </a:pPr>
            <a:r>
              <a:rPr lang="en-US" sz="4400">
                <a:hlinkClick r:id="rId3"/>
              </a:rPr>
              <a:t>mastinesonline.blogspot.com</a:t>
            </a:r>
            <a:endParaRPr lang="en-US" dirty="0"/>
          </a:p>
        </p:txBody>
      </p:sp>
      <p:pic>
        <p:nvPicPr>
          <p:cNvPr id="9626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409825"/>
            <a:ext cx="12188825"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7038" y="152400"/>
            <a:ext cx="8829675"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Title 1">
            <a:extLst>
              <a:ext uri="{FF2B5EF4-FFF2-40B4-BE49-F238E27FC236}">
                <a16:creationId xmlns:a16="http://schemas.microsoft.com/office/drawing/2014/main" id="{E16CE328-C925-460C-9840-AC1C45EAF451}"/>
              </a:ext>
            </a:extLst>
          </p:cNvPr>
          <p:cNvSpPr>
            <a:spLocks noGrp="1"/>
          </p:cNvSpPr>
          <p:nvPr>
            <p:ph type="ctrTitle"/>
          </p:nvPr>
        </p:nvSpPr>
        <p:spPr>
          <a:xfrm>
            <a:off x="1219200" y="1905000"/>
            <a:ext cx="9750425" cy="2147888"/>
          </a:xfrm>
        </p:spPr>
        <p:txBody>
          <a:bodyPr/>
          <a:lstStyle/>
          <a:p>
            <a:pPr defTabSz="1218987" eaLnBrk="1" fontAlgn="auto" hangingPunct="1">
              <a:spcAft>
                <a:spcPts val="0"/>
              </a:spcAft>
              <a:defRPr/>
            </a:pPr>
            <a:endParaRPr lang="en-US" altLang="en-US"/>
          </a:p>
        </p:txBody>
      </p:sp>
      <p:sp>
        <p:nvSpPr>
          <p:cNvPr id="98308" name="Subtitle 2"/>
          <p:cNvSpPr>
            <a:spLocks noGrp="1"/>
          </p:cNvSpPr>
          <p:nvPr>
            <p:ph type="subTitle" idx="1"/>
          </p:nvPr>
        </p:nvSpPr>
        <p:spPr>
          <a:xfrm>
            <a:off x="1905000" y="5257800"/>
            <a:ext cx="7391400" cy="914400"/>
          </a:xfrm>
        </p:spPr>
        <p:txBody>
          <a:bodyPr/>
          <a:lstStyle/>
          <a:p>
            <a:pPr eaLnBrk="1" hangingPunct="1">
              <a:spcBef>
                <a:spcPct val="0"/>
              </a:spcBef>
            </a:pPr>
            <a:r>
              <a:rPr lang="en-US" altLang="en-US" sz="4400">
                <a:hlinkClick r:id="rId4"/>
              </a:rPr>
              <a:t>mastinesonline.blogspot.com</a:t>
            </a:r>
            <a:endParaRPr lang="en-US" altLang="en-US"/>
          </a:p>
        </p:txBody>
      </p:sp>
      <p:sp>
        <p:nvSpPr>
          <p:cNvPr id="98309" name="TextBox 3"/>
          <p:cNvSpPr txBox="1">
            <a:spLocks noChangeArrowheads="1"/>
          </p:cNvSpPr>
          <p:nvPr/>
        </p:nvSpPr>
        <p:spPr bwMode="auto">
          <a:xfrm>
            <a:off x="4418013" y="6183313"/>
            <a:ext cx="2392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600"/>
              </a:spcBef>
              <a:buClr>
                <a:schemeClr val="tx2"/>
              </a:buClr>
              <a:buSzPct val="90000"/>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800"/>
              </a:spcBef>
              <a:buClr>
                <a:schemeClr val="tx2"/>
              </a:buClr>
              <a:buSzPct val="90000"/>
              <a:buFont typeface="Cambria" panose="02040503050406030204" pitchFamily="18" charset="0"/>
              <a:buChar char="–"/>
              <a:defRPr sz="2400">
                <a:solidFill>
                  <a:schemeClr val="tx1"/>
                </a:solidFill>
                <a:latin typeface="Cambria" panose="02040503050406030204" pitchFamily="18" charset="0"/>
              </a:defRPr>
            </a:lvl2pPr>
            <a:lvl3pPr marL="1143000" indent="-228600">
              <a:lnSpc>
                <a:spcPct val="90000"/>
              </a:lnSpc>
              <a:spcBef>
                <a:spcPts val="800"/>
              </a:spcBef>
              <a:buClr>
                <a:schemeClr val="tx2"/>
              </a:buClr>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800"/>
              </a:spcBef>
              <a:buClr>
                <a:schemeClr val="tx2"/>
              </a:buClr>
              <a:buSzPct val="100000"/>
              <a:buFont typeface="Cambria" panose="02040503050406030204" pitchFamily="18" charset="0"/>
              <a:buChar char="–"/>
              <a:defRPr>
                <a:solidFill>
                  <a:schemeClr val="tx1"/>
                </a:solidFill>
                <a:latin typeface="Cambria" panose="02040503050406030204" pitchFamily="18" charset="0"/>
              </a:defRPr>
            </a:lvl4pPr>
            <a:lvl5pPr marL="2057400" indent="-228600">
              <a:lnSpc>
                <a:spcPct val="90000"/>
              </a:lnSpc>
              <a:spcBef>
                <a:spcPts val="800"/>
              </a:spcBef>
              <a:buClr>
                <a:schemeClr val="tx2"/>
              </a:buClr>
              <a:buFont typeface="Arial" panose="020B0604020202020204" pitchFamily="34" charset="0"/>
              <a:buChar char="•"/>
              <a:defRPr sz="1600">
                <a:solidFill>
                  <a:schemeClr val="tx1"/>
                </a:solidFill>
                <a:latin typeface="Cambria" panose="02040503050406030204" pitchFamily="18" charset="0"/>
              </a:defRPr>
            </a:lvl5pPr>
            <a:lvl6pPr marL="2514600" indent="-228600" defTabSz="1217613" eaLnBrk="0" fontAlgn="base" hangingPunct="0">
              <a:lnSpc>
                <a:spcPct val="90000"/>
              </a:lnSpc>
              <a:spcBef>
                <a:spcPts val="800"/>
              </a:spcBef>
              <a:spcAft>
                <a:spcPct val="0"/>
              </a:spcAft>
              <a:buClr>
                <a:schemeClr val="tx2"/>
              </a:buClr>
              <a:buFont typeface="Arial" panose="020B0604020202020204" pitchFamily="34" charset="0"/>
              <a:buChar char="•"/>
              <a:defRPr sz="1600">
                <a:solidFill>
                  <a:schemeClr val="tx1"/>
                </a:solidFill>
                <a:latin typeface="Cambria" panose="02040503050406030204" pitchFamily="18" charset="0"/>
              </a:defRPr>
            </a:lvl6pPr>
            <a:lvl7pPr marL="2971800" indent="-228600" defTabSz="1217613" eaLnBrk="0" fontAlgn="base" hangingPunct="0">
              <a:lnSpc>
                <a:spcPct val="90000"/>
              </a:lnSpc>
              <a:spcBef>
                <a:spcPts val="800"/>
              </a:spcBef>
              <a:spcAft>
                <a:spcPct val="0"/>
              </a:spcAft>
              <a:buClr>
                <a:schemeClr val="tx2"/>
              </a:buClr>
              <a:buFont typeface="Arial" panose="020B0604020202020204" pitchFamily="34" charset="0"/>
              <a:buChar char="•"/>
              <a:defRPr sz="1600">
                <a:solidFill>
                  <a:schemeClr val="tx1"/>
                </a:solidFill>
                <a:latin typeface="Cambria" panose="02040503050406030204" pitchFamily="18" charset="0"/>
              </a:defRPr>
            </a:lvl7pPr>
            <a:lvl8pPr marL="3429000" indent="-228600" defTabSz="1217613" eaLnBrk="0" fontAlgn="base" hangingPunct="0">
              <a:lnSpc>
                <a:spcPct val="90000"/>
              </a:lnSpc>
              <a:spcBef>
                <a:spcPts val="800"/>
              </a:spcBef>
              <a:spcAft>
                <a:spcPct val="0"/>
              </a:spcAft>
              <a:buClr>
                <a:schemeClr val="tx2"/>
              </a:buClr>
              <a:buFont typeface="Arial" panose="020B0604020202020204" pitchFamily="34" charset="0"/>
              <a:buChar char="•"/>
              <a:defRPr sz="1600">
                <a:solidFill>
                  <a:schemeClr val="tx1"/>
                </a:solidFill>
                <a:latin typeface="Cambria" panose="02040503050406030204" pitchFamily="18" charset="0"/>
              </a:defRPr>
            </a:lvl8pPr>
            <a:lvl9pPr marL="3886200" indent="-228600" defTabSz="1217613" eaLnBrk="0" fontAlgn="base" hangingPunct="0">
              <a:lnSpc>
                <a:spcPct val="90000"/>
              </a:lnSpc>
              <a:spcBef>
                <a:spcPts val="800"/>
              </a:spcBef>
              <a:spcAft>
                <a:spcPct val="0"/>
              </a:spcAft>
              <a:buClr>
                <a:schemeClr val="tx2"/>
              </a:buClr>
              <a:buFont typeface="Arial" panose="020B0604020202020204" pitchFamily="34" charset="0"/>
              <a:buChar char="•"/>
              <a:defRPr sz="1600">
                <a:solidFill>
                  <a:schemeClr val="tx1"/>
                </a:solidFill>
                <a:latin typeface="Cambria" panose="02040503050406030204" pitchFamily="18" charset="0"/>
              </a:defRPr>
            </a:lvl9pPr>
          </a:lstStyle>
          <a:p>
            <a:pPr eaLnBrk="1" hangingPunct="1">
              <a:lnSpc>
                <a:spcPct val="100000"/>
              </a:lnSpc>
              <a:spcBef>
                <a:spcPct val="0"/>
              </a:spcBef>
              <a:buClrTx/>
              <a:buSzTx/>
              <a:buFontTx/>
              <a:buNone/>
            </a:pPr>
            <a:r>
              <a:rPr lang="en-US" altLang="en-US" sz="1800" b="1">
                <a:solidFill>
                  <a:srgbClr val="C00000"/>
                </a:solidFill>
                <a:latin typeface="Calibri" panose="020F0502020204030204" pitchFamily="34" charset="0"/>
              </a:rPr>
              <a:t>MastineFA@gmail.com</a:t>
            </a:r>
            <a:endParaRPr lang="en-CA" altLang="en-US" sz="1800" b="1">
              <a:solidFill>
                <a:srgbClr val="C00000"/>
              </a:solidFill>
              <a:latin typeface="Calibri" panose="020F0502020204030204" pitchFamily="34" charset="0"/>
            </a:endParaRPr>
          </a:p>
        </p:txBody>
      </p:sp>
      <p:pic>
        <p:nvPicPr>
          <p:cNvPr id="9831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7475" y="1125538"/>
            <a:ext cx="1218882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3D83DC6-F53B-4F28-814D-C8D575C67074}"/>
              </a:ext>
            </a:extLst>
          </p:cNvPr>
          <p:cNvSpPr>
            <a:spLocks noGrp="1"/>
          </p:cNvSpPr>
          <p:nvPr>
            <p:ph type="title"/>
          </p:nvPr>
        </p:nvSpPr>
        <p:spPr/>
        <p:txBody>
          <a:bodyPr/>
          <a:lstStyle/>
          <a:p>
            <a:pPr defTabSz="1218987" eaLnBrk="1" fontAlgn="auto" hangingPunct="1">
              <a:spcAft>
                <a:spcPts val="0"/>
              </a:spcAft>
              <a:defRPr/>
            </a:pPr>
            <a:endParaRPr lang="en-US" altLang="en-US" dirty="0"/>
          </a:p>
        </p:txBody>
      </p:sp>
      <p:sp>
        <p:nvSpPr>
          <p:cNvPr id="100355" name="Content Placeholder 2"/>
          <p:cNvSpPr>
            <a:spLocks noGrp="1"/>
          </p:cNvSpPr>
          <p:nvPr>
            <p:ph idx="1"/>
          </p:nvPr>
        </p:nvSpPr>
        <p:spPr/>
        <p:txBody>
          <a:bodyPr/>
          <a:lstStyle/>
          <a:p>
            <a:pPr eaLnBrk="1" hangingPunct="1"/>
            <a:endParaRPr lang="en-US" altLang="en-US"/>
          </a:p>
        </p:txBody>
      </p:sp>
      <p:pic>
        <p:nvPicPr>
          <p:cNvPr id="1003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890713"/>
            <a:ext cx="8829675"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6EC77E0E-E7CD-479F-927C-2F9BB2A27DF6}"/>
              </a:ext>
            </a:extLst>
          </p:cNvPr>
          <p:cNvSpPr/>
          <p:nvPr/>
        </p:nvSpPr>
        <p:spPr>
          <a:xfrm>
            <a:off x="1560356" y="2967336"/>
            <a:ext cx="9068124" cy="2277547"/>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1218987" eaLnBrk="1" fontAlgn="auto" hangingPunct="1">
              <a:spcBef>
                <a:spcPts val="0"/>
              </a:spcBef>
              <a:spcAft>
                <a:spcPts val="0"/>
              </a:spcAft>
              <a:defRPr/>
            </a:pPr>
            <a:r>
              <a:rPr lang="en-US" sz="8800" b="1" spc="50" dirty="0">
                <a:ln w="11430"/>
                <a:solidFill>
                  <a:schemeClr val="bg2"/>
                </a:solidFill>
                <a:effectLst>
                  <a:outerShdw blurRad="76200" dist="50800" dir="5400000" algn="tl" rotWithShape="0">
                    <a:srgbClr val="000000">
                      <a:alpha val="65000"/>
                    </a:srgbClr>
                  </a:outerShdw>
                </a:effectLst>
                <a:latin typeface="+mn-lt"/>
              </a:rPr>
              <a:t>2013</a:t>
            </a:r>
            <a:endParaRPr lang="en-US" sz="5400" b="1" spc="50" dirty="0">
              <a:ln w="11430"/>
              <a:solidFill>
                <a:schemeClr val="bg2"/>
              </a:solidFill>
              <a:effectLst>
                <a:outerShdw blurRad="76200" dist="50800" dir="5400000" algn="tl" rotWithShape="0">
                  <a:srgbClr val="000000">
                    <a:alpha val="65000"/>
                  </a:srgbClr>
                </a:outerShdw>
              </a:effectLst>
              <a:latin typeface="+mn-lt"/>
            </a:endParaRPr>
          </a:p>
          <a:p>
            <a:pPr algn="ctr" defTabSz="1218987" eaLnBrk="1" fontAlgn="auto" hangingPunct="1">
              <a:spcBef>
                <a:spcPts val="0"/>
              </a:spcBef>
              <a:spcAft>
                <a:spcPts val="0"/>
              </a:spcAft>
              <a:defRPr/>
            </a:pPr>
            <a:r>
              <a:rPr lang="fr-CA" sz="5400" b="1" spc="50" dirty="0">
                <a:ln w="11430"/>
                <a:solidFill>
                  <a:schemeClr val="bg2"/>
                </a:solidFill>
                <a:effectLst>
                  <a:outerShdw blurRad="76200" dist="50800" dir="5400000" algn="tl" rotWithShape="0">
                    <a:srgbClr val="000000">
                      <a:alpha val="65000"/>
                    </a:srgbClr>
                  </a:outerShdw>
                </a:effectLst>
                <a:latin typeface="+mn-lt"/>
              </a:rPr>
              <a:t>200 </a:t>
            </a:r>
            <a:r>
              <a:rPr lang="fr-CA" sz="5400" b="1" spc="50" dirty="0" err="1">
                <a:ln w="11430"/>
                <a:solidFill>
                  <a:schemeClr val="bg2"/>
                </a:solidFill>
                <a:effectLst>
                  <a:outerShdw blurRad="76200" dist="50800" dir="5400000" algn="tl" rotWithShape="0">
                    <a:srgbClr val="000000">
                      <a:alpha val="65000"/>
                    </a:srgbClr>
                  </a:outerShdw>
                </a:effectLst>
                <a:latin typeface="+mn-lt"/>
              </a:rPr>
              <a:t>years</a:t>
            </a:r>
            <a:r>
              <a:rPr lang="fr-CA" sz="5400" b="1" spc="50" dirty="0">
                <a:ln w="11430"/>
                <a:solidFill>
                  <a:schemeClr val="bg2"/>
                </a:solidFill>
                <a:effectLst>
                  <a:outerShdw blurRad="76200" dist="50800" dir="5400000" algn="tl" rotWithShape="0">
                    <a:srgbClr val="000000">
                      <a:alpha val="65000"/>
                    </a:srgbClr>
                  </a:outerShdw>
                </a:effectLst>
                <a:latin typeface="+mn-lt"/>
              </a:rPr>
              <a:t> in </a:t>
            </a:r>
            <a:r>
              <a:rPr lang="fr-CA" sz="5400" b="1" spc="50" dirty="0" err="1">
                <a:ln w="11430"/>
                <a:solidFill>
                  <a:schemeClr val="bg2"/>
                </a:solidFill>
                <a:effectLst>
                  <a:outerShdw blurRad="76200" dist="50800" dir="5400000" algn="tl" rotWithShape="0">
                    <a:srgbClr val="000000">
                      <a:alpha val="65000"/>
                    </a:srgbClr>
                  </a:outerShdw>
                </a:effectLst>
                <a:latin typeface="+mn-lt"/>
              </a:rPr>
              <a:t>North</a:t>
            </a:r>
            <a:r>
              <a:rPr lang="fr-CA" sz="5400" b="1" spc="50" dirty="0">
                <a:ln w="11430"/>
                <a:solidFill>
                  <a:schemeClr val="bg2"/>
                </a:solidFill>
                <a:effectLst>
                  <a:outerShdw blurRad="76200" dist="50800" dir="5400000" algn="tl" rotWithShape="0">
                    <a:srgbClr val="000000">
                      <a:alpha val="65000"/>
                    </a:srgbClr>
                  </a:outerShdw>
                </a:effectLst>
                <a:latin typeface="+mn-lt"/>
              </a:rPr>
              <a:t> </a:t>
            </a:r>
            <a:r>
              <a:rPr lang="fr-CA" sz="5400" b="1" spc="50" dirty="0" err="1">
                <a:ln w="11430"/>
                <a:solidFill>
                  <a:schemeClr val="bg2"/>
                </a:solidFill>
                <a:effectLst>
                  <a:outerShdw blurRad="76200" dist="50800" dir="5400000" algn="tl" rotWithShape="0">
                    <a:srgbClr val="000000">
                      <a:alpha val="65000"/>
                    </a:srgbClr>
                  </a:outerShdw>
                </a:effectLst>
                <a:latin typeface="+mn-lt"/>
              </a:rPr>
              <a:t>America</a:t>
            </a:r>
            <a:endParaRPr lang="en-US" sz="5400" b="1" spc="50" dirty="0">
              <a:ln w="11430"/>
              <a:solidFill>
                <a:schemeClr val="bg2"/>
              </a:solidFill>
              <a:effectLst>
                <a:outerShdw blurRad="76200" dist="50800" dir="5400000" algn="tl" rotWithShape="0">
                  <a:srgbClr val="000000">
                    <a:alpha val="65000"/>
                  </a:srgbClr>
                </a:outerShdw>
              </a:effectLst>
              <a:latin typeface="+mn-lt"/>
            </a:endParaRPr>
          </a:p>
        </p:txBody>
      </p:sp>
      <p:pic>
        <p:nvPicPr>
          <p:cNvPr id="10035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8450" y="93663"/>
            <a:ext cx="9059863" cy="270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55852-3CB6-4417-BA91-FB905978360D}"/>
              </a:ext>
            </a:extLst>
          </p:cNvPr>
          <p:cNvSpPr>
            <a:spLocks noGrp="1"/>
          </p:cNvSpPr>
          <p:nvPr>
            <p:ph type="title"/>
          </p:nvPr>
        </p:nvSpPr>
        <p:spPr>
          <a:xfrm>
            <a:off x="1522413" y="1295400"/>
            <a:ext cx="9396412" cy="1143000"/>
          </a:xfrm>
        </p:spPr>
        <p:txBody>
          <a:bodyPr/>
          <a:lstStyle/>
          <a:p>
            <a:pPr defTabSz="1218987" eaLnBrk="1" fontAlgn="auto" hangingPunct="1">
              <a:spcAft>
                <a:spcPts val="0"/>
              </a:spcAft>
              <a:defRPr/>
            </a:pPr>
            <a:r>
              <a:rPr lang="en-US" dirty="0">
                <a:hlinkClick r:id="rId3"/>
              </a:rPr>
              <a:t>http://mastinesonline.blogspot.com/</a:t>
            </a:r>
            <a:r>
              <a:rPr lang="en-US" dirty="0"/>
              <a:t>  </a:t>
            </a:r>
          </a:p>
        </p:txBody>
      </p:sp>
      <p:sp>
        <p:nvSpPr>
          <p:cNvPr id="102403" name="Content Placeholder 2"/>
          <p:cNvSpPr>
            <a:spLocks noGrp="1"/>
          </p:cNvSpPr>
          <p:nvPr>
            <p:ph idx="1"/>
          </p:nvPr>
        </p:nvSpPr>
        <p:spPr>
          <a:xfrm>
            <a:off x="1979613" y="2362200"/>
            <a:ext cx="8229600" cy="3763963"/>
          </a:xfrm>
        </p:spPr>
        <p:txBody>
          <a:bodyPr/>
          <a:lstStyle/>
          <a:p>
            <a:pPr algn="ctr" eaLnBrk="1" hangingPunct="1"/>
            <a:endParaRPr lang="en-US" altLang="en-US"/>
          </a:p>
        </p:txBody>
      </p:sp>
      <p:pic>
        <p:nvPicPr>
          <p:cNvPr id="1024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2413" y="2700338"/>
            <a:ext cx="9059862" cy="270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05" name="TextBox 4"/>
          <p:cNvSpPr txBox="1">
            <a:spLocks noChangeArrowheads="1"/>
          </p:cNvSpPr>
          <p:nvPr/>
        </p:nvSpPr>
        <p:spPr bwMode="auto">
          <a:xfrm>
            <a:off x="4418013" y="6183313"/>
            <a:ext cx="2392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600"/>
              </a:spcBef>
              <a:buClr>
                <a:schemeClr val="tx2"/>
              </a:buClr>
              <a:buSzPct val="90000"/>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800"/>
              </a:spcBef>
              <a:buClr>
                <a:schemeClr val="tx2"/>
              </a:buClr>
              <a:buSzPct val="90000"/>
              <a:buFont typeface="Cambria" panose="02040503050406030204" pitchFamily="18" charset="0"/>
              <a:buChar char="–"/>
              <a:defRPr sz="2400">
                <a:solidFill>
                  <a:schemeClr val="tx1"/>
                </a:solidFill>
                <a:latin typeface="Cambria" panose="02040503050406030204" pitchFamily="18" charset="0"/>
              </a:defRPr>
            </a:lvl2pPr>
            <a:lvl3pPr marL="1143000" indent="-228600">
              <a:lnSpc>
                <a:spcPct val="90000"/>
              </a:lnSpc>
              <a:spcBef>
                <a:spcPts val="800"/>
              </a:spcBef>
              <a:buClr>
                <a:schemeClr val="tx2"/>
              </a:buClr>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800"/>
              </a:spcBef>
              <a:buClr>
                <a:schemeClr val="tx2"/>
              </a:buClr>
              <a:buSzPct val="100000"/>
              <a:buFont typeface="Cambria" panose="02040503050406030204" pitchFamily="18" charset="0"/>
              <a:buChar char="–"/>
              <a:defRPr>
                <a:solidFill>
                  <a:schemeClr val="tx1"/>
                </a:solidFill>
                <a:latin typeface="Cambria" panose="02040503050406030204" pitchFamily="18" charset="0"/>
              </a:defRPr>
            </a:lvl4pPr>
            <a:lvl5pPr marL="2057400" indent="-228600">
              <a:lnSpc>
                <a:spcPct val="90000"/>
              </a:lnSpc>
              <a:spcBef>
                <a:spcPts val="800"/>
              </a:spcBef>
              <a:buClr>
                <a:schemeClr val="tx2"/>
              </a:buClr>
              <a:buFont typeface="Arial" panose="020B0604020202020204" pitchFamily="34" charset="0"/>
              <a:buChar char="•"/>
              <a:defRPr sz="1600">
                <a:solidFill>
                  <a:schemeClr val="tx1"/>
                </a:solidFill>
                <a:latin typeface="Cambria" panose="02040503050406030204" pitchFamily="18" charset="0"/>
              </a:defRPr>
            </a:lvl5pPr>
            <a:lvl6pPr marL="2514600" indent="-228600" defTabSz="1217613" eaLnBrk="0" fontAlgn="base" hangingPunct="0">
              <a:lnSpc>
                <a:spcPct val="90000"/>
              </a:lnSpc>
              <a:spcBef>
                <a:spcPts val="800"/>
              </a:spcBef>
              <a:spcAft>
                <a:spcPct val="0"/>
              </a:spcAft>
              <a:buClr>
                <a:schemeClr val="tx2"/>
              </a:buClr>
              <a:buFont typeface="Arial" panose="020B0604020202020204" pitchFamily="34" charset="0"/>
              <a:buChar char="•"/>
              <a:defRPr sz="1600">
                <a:solidFill>
                  <a:schemeClr val="tx1"/>
                </a:solidFill>
                <a:latin typeface="Cambria" panose="02040503050406030204" pitchFamily="18" charset="0"/>
              </a:defRPr>
            </a:lvl6pPr>
            <a:lvl7pPr marL="2971800" indent="-228600" defTabSz="1217613" eaLnBrk="0" fontAlgn="base" hangingPunct="0">
              <a:lnSpc>
                <a:spcPct val="90000"/>
              </a:lnSpc>
              <a:spcBef>
                <a:spcPts val="800"/>
              </a:spcBef>
              <a:spcAft>
                <a:spcPct val="0"/>
              </a:spcAft>
              <a:buClr>
                <a:schemeClr val="tx2"/>
              </a:buClr>
              <a:buFont typeface="Arial" panose="020B0604020202020204" pitchFamily="34" charset="0"/>
              <a:buChar char="•"/>
              <a:defRPr sz="1600">
                <a:solidFill>
                  <a:schemeClr val="tx1"/>
                </a:solidFill>
                <a:latin typeface="Cambria" panose="02040503050406030204" pitchFamily="18" charset="0"/>
              </a:defRPr>
            </a:lvl7pPr>
            <a:lvl8pPr marL="3429000" indent="-228600" defTabSz="1217613" eaLnBrk="0" fontAlgn="base" hangingPunct="0">
              <a:lnSpc>
                <a:spcPct val="90000"/>
              </a:lnSpc>
              <a:spcBef>
                <a:spcPts val="800"/>
              </a:spcBef>
              <a:spcAft>
                <a:spcPct val="0"/>
              </a:spcAft>
              <a:buClr>
                <a:schemeClr val="tx2"/>
              </a:buClr>
              <a:buFont typeface="Arial" panose="020B0604020202020204" pitchFamily="34" charset="0"/>
              <a:buChar char="•"/>
              <a:defRPr sz="1600">
                <a:solidFill>
                  <a:schemeClr val="tx1"/>
                </a:solidFill>
                <a:latin typeface="Cambria" panose="02040503050406030204" pitchFamily="18" charset="0"/>
              </a:defRPr>
            </a:lvl8pPr>
            <a:lvl9pPr marL="3886200" indent="-228600" defTabSz="1217613" eaLnBrk="0" fontAlgn="base" hangingPunct="0">
              <a:lnSpc>
                <a:spcPct val="90000"/>
              </a:lnSpc>
              <a:spcBef>
                <a:spcPts val="800"/>
              </a:spcBef>
              <a:spcAft>
                <a:spcPct val="0"/>
              </a:spcAft>
              <a:buClr>
                <a:schemeClr val="tx2"/>
              </a:buClr>
              <a:buFont typeface="Arial" panose="020B0604020202020204" pitchFamily="34" charset="0"/>
              <a:buChar char="•"/>
              <a:defRPr sz="1600">
                <a:solidFill>
                  <a:schemeClr val="tx1"/>
                </a:solidFill>
                <a:latin typeface="Cambria" panose="02040503050406030204" pitchFamily="18" charset="0"/>
              </a:defRPr>
            </a:lvl9pPr>
          </a:lstStyle>
          <a:p>
            <a:pPr eaLnBrk="1" hangingPunct="1">
              <a:lnSpc>
                <a:spcPct val="100000"/>
              </a:lnSpc>
              <a:spcBef>
                <a:spcPct val="0"/>
              </a:spcBef>
              <a:buClrTx/>
              <a:buSzTx/>
              <a:buFontTx/>
              <a:buNone/>
            </a:pPr>
            <a:r>
              <a:rPr lang="en-US" altLang="en-US" sz="1800" b="1">
                <a:solidFill>
                  <a:srgbClr val="C00000"/>
                </a:solidFill>
                <a:latin typeface="Calibri" panose="020F0502020204030204" pitchFamily="34" charset="0"/>
              </a:rPr>
              <a:t>MastineFA@gmail.com</a:t>
            </a:r>
            <a:endParaRPr lang="en-CA" altLang="en-US" sz="1800" b="1">
              <a:solidFill>
                <a:srgbClr val="C00000"/>
              </a:solidFill>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4463"/>
            <a:ext cx="10139363" cy="270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4A563132-E2C8-44B6-B003-B83A3E8E2FE7}"/>
              </a:ext>
            </a:extLst>
          </p:cNvPr>
          <p:cNvSpPr>
            <a:spLocks noGrp="1"/>
          </p:cNvSpPr>
          <p:nvPr>
            <p:ph idx="1"/>
          </p:nvPr>
        </p:nvSpPr>
        <p:spPr>
          <a:xfrm>
            <a:off x="914400" y="2997200"/>
            <a:ext cx="10360025" cy="3708400"/>
          </a:xfrm>
        </p:spPr>
        <p:txBody>
          <a:bodyPr rtlCol="0">
            <a:normAutofit fontScale="85000" lnSpcReduction="10000"/>
          </a:bodyPr>
          <a:lstStyle/>
          <a:p>
            <a:pPr marL="0" indent="0" defTabSz="1218987" eaLnBrk="1" fontAlgn="auto" hangingPunct="1">
              <a:spcAft>
                <a:spcPts val="0"/>
              </a:spcAft>
              <a:buFont typeface="Arial" panose="020B0604020202020204" pitchFamily="34" charset="0"/>
              <a:buNone/>
              <a:defRPr/>
            </a:pPr>
            <a:r>
              <a:rPr lang="en-CA" dirty="0">
                <a:solidFill>
                  <a:schemeClr val="tx1">
                    <a:lumMod val="75000"/>
                  </a:schemeClr>
                </a:solidFill>
              </a:rPr>
              <a:t>Welcome to the Mastine Family Association (MFA) Blog. Take time to visit the possibilities: </a:t>
            </a:r>
          </a:p>
          <a:p>
            <a:pPr marL="274320" indent="-274320" defTabSz="1218987" eaLnBrk="1" fontAlgn="auto" hangingPunct="1">
              <a:spcAft>
                <a:spcPts val="0"/>
              </a:spcAft>
              <a:buFont typeface="Wingdings" pitchFamily="2" charset="2"/>
              <a:buChar char="v"/>
              <a:defRPr/>
            </a:pPr>
            <a:r>
              <a:rPr lang="en-CA" dirty="0">
                <a:solidFill>
                  <a:schemeClr val="tx1">
                    <a:lumMod val="75000"/>
                  </a:schemeClr>
                </a:solidFill>
              </a:rPr>
              <a:t>share a recipe, </a:t>
            </a:r>
          </a:p>
          <a:p>
            <a:pPr marL="274320" indent="-274320" defTabSz="1218987" eaLnBrk="1" fontAlgn="auto" hangingPunct="1">
              <a:spcAft>
                <a:spcPts val="0"/>
              </a:spcAft>
              <a:buFont typeface="Wingdings" pitchFamily="2" charset="2"/>
              <a:buChar char="v"/>
              <a:defRPr/>
            </a:pPr>
            <a:r>
              <a:rPr lang="en-CA" dirty="0">
                <a:solidFill>
                  <a:schemeClr val="tx1">
                    <a:lumMod val="75000"/>
                  </a:schemeClr>
                </a:solidFill>
              </a:rPr>
              <a:t>view and share family photographs, </a:t>
            </a:r>
          </a:p>
          <a:p>
            <a:pPr marL="274320" indent="-274320" defTabSz="1218987" eaLnBrk="1" fontAlgn="auto" hangingPunct="1">
              <a:spcAft>
                <a:spcPts val="0"/>
              </a:spcAft>
              <a:buFont typeface="Wingdings" pitchFamily="2" charset="2"/>
              <a:buChar char="v"/>
              <a:defRPr/>
            </a:pPr>
            <a:r>
              <a:rPr lang="en-CA" dirty="0">
                <a:solidFill>
                  <a:schemeClr val="tx1">
                    <a:lumMod val="75000"/>
                  </a:schemeClr>
                </a:solidFill>
              </a:rPr>
              <a:t>update your family information for the Mastine Family Tree, </a:t>
            </a:r>
          </a:p>
          <a:p>
            <a:pPr marL="274320" indent="-274320" defTabSz="1218987" eaLnBrk="1" fontAlgn="auto" hangingPunct="1">
              <a:spcAft>
                <a:spcPts val="0"/>
              </a:spcAft>
              <a:buFont typeface="Wingdings" pitchFamily="2" charset="2"/>
              <a:buChar char="v"/>
              <a:defRPr/>
            </a:pPr>
            <a:r>
              <a:rPr lang="en-CA" dirty="0">
                <a:solidFill>
                  <a:schemeClr val="tx1">
                    <a:lumMod val="75000"/>
                  </a:schemeClr>
                </a:solidFill>
              </a:rPr>
              <a:t>catch up on past newsletters, </a:t>
            </a:r>
          </a:p>
          <a:p>
            <a:pPr marL="274320" indent="-274320" defTabSz="1218987" eaLnBrk="1" fontAlgn="auto" hangingPunct="1">
              <a:spcAft>
                <a:spcPts val="0"/>
              </a:spcAft>
              <a:buFont typeface="Wingdings" pitchFamily="2" charset="2"/>
              <a:buChar char="v"/>
              <a:defRPr/>
            </a:pPr>
            <a:r>
              <a:rPr lang="en-CA" dirty="0">
                <a:solidFill>
                  <a:schemeClr val="tx1">
                    <a:lumMod val="75000"/>
                  </a:schemeClr>
                </a:solidFill>
              </a:rPr>
              <a:t>get the latest information on the upcoming reunions and family events, </a:t>
            </a:r>
          </a:p>
          <a:p>
            <a:pPr marL="274320" indent="-274320" defTabSz="1218987" eaLnBrk="1" fontAlgn="auto" hangingPunct="1">
              <a:spcAft>
                <a:spcPts val="0"/>
              </a:spcAft>
              <a:buFont typeface="Wingdings" pitchFamily="2" charset="2"/>
              <a:buChar char="v"/>
              <a:defRPr/>
            </a:pPr>
            <a:r>
              <a:rPr lang="en-CA" dirty="0">
                <a:solidFill>
                  <a:schemeClr val="tx1">
                    <a:lumMod val="75000"/>
                  </a:schemeClr>
                </a:solidFill>
              </a:rPr>
              <a:t>order family memorabilia and more!</a:t>
            </a:r>
            <a:endParaRPr lang="en-US" dirty="0">
              <a:solidFill>
                <a:schemeClr val="tx1">
                  <a:lumMod val="75000"/>
                </a:schemeClr>
              </a:solidFill>
            </a:endParaRPr>
          </a:p>
        </p:txBody>
      </p:sp>
      <p:sp>
        <p:nvSpPr>
          <p:cNvPr id="2" name="Title 1">
            <a:extLst>
              <a:ext uri="{FF2B5EF4-FFF2-40B4-BE49-F238E27FC236}">
                <a16:creationId xmlns:a16="http://schemas.microsoft.com/office/drawing/2014/main" id="{BEF97BCB-791D-4520-8C2D-7DF618F65B9E}"/>
              </a:ext>
            </a:extLst>
          </p:cNvPr>
          <p:cNvSpPr>
            <a:spLocks noGrp="1"/>
          </p:cNvSpPr>
          <p:nvPr>
            <p:ph type="title"/>
          </p:nvPr>
        </p:nvSpPr>
        <p:spPr/>
        <p:txBody>
          <a:bodyPr/>
          <a:lstStyle/>
          <a:p>
            <a:pPr defTabSz="1218987" eaLnBrk="1" fontAlgn="auto" hangingPunct="1">
              <a:spcAft>
                <a:spcPts val="0"/>
              </a:spcAft>
              <a:defRPr/>
            </a:pPr>
            <a:endParaRPr lang="en-US"/>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69C2301C-A714-48C4-B7C1-3D9F5E39416E}"/>
              </a:ext>
            </a:extLst>
          </p:cNvPr>
          <p:cNvSpPr>
            <a:spLocks noGrp="1"/>
          </p:cNvSpPr>
          <p:nvPr>
            <p:ph type="title"/>
          </p:nvPr>
        </p:nvSpPr>
        <p:spPr>
          <a:xfrm>
            <a:off x="914400" y="1052513"/>
            <a:ext cx="10360025" cy="649287"/>
          </a:xfrm>
        </p:spPr>
        <p:txBody>
          <a:bodyPr/>
          <a:lstStyle/>
          <a:p>
            <a:pPr defTabSz="1218987" eaLnBrk="1" fontAlgn="auto" hangingPunct="1">
              <a:spcAft>
                <a:spcPts val="0"/>
              </a:spcAft>
              <a:defRPr/>
            </a:pPr>
            <a:r>
              <a:rPr lang="en-CA" altLang="en-US" dirty="0"/>
              <a:t>All part of the Mastine connection</a:t>
            </a:r>
          </a:p>
        </p:txBody>
      </p:sp>
      <p:pic>
        <p:nvPicPr>
          <p:cNvPr id="106499"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27213" y="1752600"/>
            <a:ext cx="7200900" cy="4745038"/>
          </a:xfrm>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080CFCC1-FDC4-4DC4-980C-1F779CDE8A7C}"/>
              </a:ext>
            </a:extLst>
          </p:cNvPr>
          <p:cNvSpPr>
            <a:spLocks noGrp="1"/>
          </p:cNvSpPr>
          <p:nvPr>
            <p:ph type="title"/>
          </p:nvPr>
        </p:nvSpPr>
        <p:spPr/>
        <p:txBody>
          <a:bodyPr/>
          <a:lstStyle/>
          <a:p>
            <a:pPr defTabSz="1218987" eaLnBrk="1" fontAlgn="auto" hangingPunct="1">
              <a:spcAft>
                <a:spcPts val="0"/>
              </a:spcAft>
              <a:defRPr/>
            </a:pPr>
            <a:endParaRPr lang="en-US" altLang="en-US"/>
          </a:p>
        </p:txBody>
      </p:sp>
      <p:sp>
        <p:nvSpPr>
          <p:cNvPr id="3" name="Content Placeholder 2">
            <a:extLst>
              <a:ext uri="{FF2B5EF4-FFF2-40B4-BE49-F238E27FC236}">
                <a16:creationId xmlns:a16="http://schemas.microsoft.com/office/drawing/2014/main" id="{A5FAC8FE-81EA-450C-8DC6-33E0C6855348}"/>
              </a:ext>
            </a:extLst>
          </p:cNvPr>
          <p:cNvSpPr>
            <a:spLocks noGrp="1"/>
          </p:cNvSpPr>
          <p:nvPr>
            <p:ph idx="1"/>
          </p:nvPr>
        </p:nvSpPr>
        <p:spPr/>
        <p:txBody>
          <a:bodyPr rtlCol="0">
            <a:normAutofit fontScale="77500" lnSpcReduction="20000"/>
          </a:bodyPr>
          <a:lstStyle/>
          <a:p>
            <a:pPr marL="274320" indent="-274320" defTabSz="1218987" eaLnBrk="1" fontAlgn="auto" hangingPunct="1">
              <a:spcAft>
                <a:spcPts val="0"/>
              </a:spcAft>
              <a:defRPr/>
            </a:pPr>
            <a:r>
              <a:rPr lang="en-CA" dirty="0">
                <a:hlinkClick r:id="rId3"/>
              </a:rPr>
              <a:t>Home</a:t>
            </a:r>
            <a:endParaRPr lang="en-CA" dirty="0"/>
          </a:p>
          <a:p>
            <a:pPr marL="274320" indent="-274320" defTabSz="1218987" eaLnBrk="1" fontAlgn="auto" hangingPunct="1">
              <a:spcAft>
                <a:spcPts val="0"/>
              </a:spcAft>
              <a:defRPr/>
            </a:pPr>
            <a:r>
              <a:rPr lang="en-CA" dirty="0">
                <a:hlinkClick r:id="rId4"/>
              </a:rPr>
              <a:t>About the MFA</a:t>
            </a:r>
            <a:endParaRPr lang="en-CA" dirty="0"/>
          </a:p>
          <a:p>
            <a:pPr marL="274320" indent="-274320" defTabSz="1218987" eaLnBrk="1" fontAlgn="auto" hangingPunct="1">
              <a:spcAft>
                <a:spcPts val="0"/>
              </a:spcAft>
              <a:defRPr/>
            </a:pPr>
            <a:r>
              <a:rPr lang="en-CA" dirty="0">
                <a:hlinkClick r:id="rId5"/>
              </a:rPr>
              <a:t>MFA Reunions</a:t>
            </a:r>
            <a:endParaRPr lang="en-CA" dirty="0"/>
          </a:p>
          <a:p>
            <a:pPr marL="274320" indent="-274320" defTabSz="1218987" eaLnBrk="1" fontAlgn="auto" hangingPunct="1">
              <a:spcAft>
                <a:spcPts val="0"/>
              </a:spcAft>
              <a:defRPr/>
            </a:pPr>
            <a:r>
              <a:rPr lang="en-CA" dirty="0">
                <a:hlinkClick r:id="rId6"/>
              </a:rPr>
              <a:t>Photos</a:t>
            </a:r>
            <a:endParaRPr lang="en-CA" dirty="0"/>
          </a:p>
          <a:p>
            <a:pPr marL="274320" indent="-274320" defTabSz="1218987" eaLnBrk="1" fontAlgn="auto" hangingPunct="1">
              <a:spcAft>
                <a:spcPts val="0"/>
              </a:spcAft>
              <a:defRPr/>
            </a:pPr>
            <a:r>
              <a:rPr lang="en-CA" dirty="0">
                <a:hlinkClick r:id="rId7"/>
              </a:rPr>
              <a:t>Newsletters</a:t>
            </a:r>
            <a:endParaRPr lang="en-CA" dirty="0"/>
          </a:p>
          <a:p>
            <a:pPr marL="274320" indent="-274320" defTabSz="1218987" eaLnBrk="1" fontAlgn="auto" hangingPunct="1">
              <a:spcAft>
                <a:spcPts val="0"/>
              </a:spcAft>
              <a:defRPr/>
            </a:pPr>
            <a:r>
              <a:rPr lang="en-CA" dirty="0">
                <a:hlinkClick r:id="rId8"/>
              </a:rPr>
              <a:t>Memorabilia</a:t>
            </a:r>
            <a:endParaRPr lang="en-CA" dirty="0"/>
          </a:p>
          <a:p>
            <a:pPr marL="274320" indent="-274320" defTabSz="1218987" eaLnBrk="1" fontAlgn="auto" hangingPunct="1">
              <a:spcAft>
                <a:spcPts val="0"/>
              </a:spcAft>
              <a:defRPr/>
            </a:pPr>
            <a:r>
              <a:rPr lang="en-CA" dirty="0">
                <a:hlinkClick r:id="rId9"/>
              </a:rPr>
              <a:t>Family Tree</a:t>
            </a:r>
            <a:endParaRPr lang="en-CA" dirty="0"/>
          </a:p>
          <a:p>
            <a:pPr marL="274320" indent="-274320" defTabSz="1218987" eaLnBrk="1" fontAlgn="auto" hangingPunct="1">
              <a:spcAft>
                <a:spcPts val="0"/>
              </a:spcAft>
              <a:defRPr/>
            </a:pPr>
            <a:r>
              <a:rPr lang="en-CA" dirty="0">
                <a:hlinkClick r:id="rId10"/>
              </a:rPr>
              <a:t>Tree Updates</a:t>
            </a:r>
            <a:endParaRPr lang="en-CA" dirty="0"/>
          </a:p>
          <a:p>
            <a:pPr marL="274320" indent="-274320" defTabSz="1218987" eaLnBrk="1" fontAlgn="auto" hangingPunct="1">
              <a:spcAft>
                <a:spcPts val="0"/>
              </a:spcAft>
              <a:defRPr/>
            </a:pPr>
            <a:r>
              <a:rPr lang="en-CA" dirty="0">
                <a:hlinkClick r:id="rId11"/>
              </a:rPr>
              <a:t>Family Recipes</a:t>
            </a:r>
            <a:endParaRPr lang="en-CA" dirty="0"/>
          </a:p>
          <a:p>
            <a:pPr marL="274320" indent="-274320" defTabSz="1218987" eaLnBrk="1" fontAlgn="auto" hangingPunct="1">
              <a:spcAft>
                <a:spcPts val="0"/>
              </a:spcAft>
              <a:defRPr/>
            </a:pPr>
            <a:r>
              <a:rPr lang="en-CA" dirty="0">
                <a:hlinkClick r:id="rId12"/>
              </a:rPr>
              <a:t>Smiles ;-)</a:t>
            </a:r>
            <a:endParaRPr lang="en-CA" dirty="0"/>
          </a:p>
          <a:p>
            <a:pPr marL="274320" indent="-274320" defTabSz="1218987" eaLnBrk="1" fontAlgn="auto" hangingPunct="1">
              <a:spcAft>
                <a:spcPts val="0"/>
              </a:spcAft>
              <a:defRPr/>
            </a:pPr>
            <a:endParaRPr lang="en-US" dirty="0"/>
          </a:p>
        </p:txBody>
      </p:sp>
      <p:pic>
        <p:nvPicPr>
          <p:cNvPr id="108548" name="Picture 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862388" y="1879600"/>
            <a:ext cx="7826375" cy="39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TextBox 5"/>
          <p:cNvSpPr txBox="1">
            <a:spLocks noChangeArrowheads="1"/>
          </p:cNvSpPr>
          <p:nvPr/>
        </p:nvSpPr>
        <p:spPr bwMode="auto">
          <a:xfrm>
            <a:off x="4418013" y="6183313"/>
            <a:ext cx="2392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600"/>
              </a:spcBef>
              <a:buClr>
                <a:schemeClr val="tx2"/>
              </a:buClr>
              <a:buSzPct val="90000"/>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800"/>
              </a:spcBef>
              <a:buClr>
                <a:schemeClr val="tx2"/>
              </a:buClr>
              <a:buSzPct val="90000"/>
              <a:buFont typeface="Cambria" panose="02040503050406030204" pitchFamily="18" charset="0"/>
              <a:buChar char="–"/>
              <a:defRPr sz="2400">
                <a:solidFill>
                  <a:schemeClr val="tx1"/>
                </a:solidFill>
                <a:latin typeface="Cambria" panose="02040503050406030204" pitchFamily="18" charset="0"/>
              </a:defRPr>
            </a:lvl2pPr>
            <a:lvl3pPr marL="1143000" indent="-228600">
              <a:lnSpc>
                <a:spcPct val="90000"/>
              </a:lnSpc>
              <a:spcBef>
                <a:spcPts val="800"/>
              </a:spcBef>
              <a:buClr>
                <a:schemeClr val="tx2"/>
              </a:buClr>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800"/>
              </a:spcBef>
              <a:buClr>
                <a:schemeClr val="tx2"/>
              </a:buClr>
              <a:buSzPct val="100000"/>
              <a:buFont typeface="Cambria" panose="02040503050406030204" pitchFamily="18" charset="0"/>
              <a:buChar char="–"/>
              <a:defRPr>
                <a:solidFill>
                  <a:schemeClr val="tx1"/>
                </a:solidFill>
                <a:latin typeface="Cambria" panose="02040503050406030204" pitchFamily="18" charset="0"/>
              </a:defRPr>
            </a:lvl4pPr>
            <a:lvl5pPr marL="2057400" indent="-228600">
              <a:lnSpc>
                <a:spcPct val="90000"/>
              </a:lnSpc>
              <a:spcBef>
                <a:spcPts val="800"/>
              </a:spcBef>
              <a:buClr>
                <a:schemeClr val="tx2"/>
              </a:buClr>
              <a:buFont typeface="Arial" panose="020B0604020202020204" pitchFamily="34" charset="0"/>
              <a:buChar char="•"/>
              <a:defRPr sz="1600">
                <a:solidFill>
                  <a:schemeClr val="tx1"/>
                </a:solidFill>
                <a:latin typeface="Cambria" panose="02040503050406030204" pitchFamily="18" charset="0"/>
              </a:defRPr>
            </a:lvl5pPr>
            <a:lvl6pPr marL="2514600" indent="-228600" defTabSz="1217613" eaLnBrk="0" fontAlgn="base" hangingPunct="0">
              <a:lnSpc>
                <a:spcPct val="90000"/>
              </a:lnSpc>
              <a:spcBef>
                <a:spcPts val="800"/>
              </a:spcBef>
              <a:spcAft>
                <a:spcPct val="0"/>
              </a:spcAft>
              <a:buClr>
                <a:schemeClr val="tx2"/>
              </a:buClr>
              <a:buFont typeface="Arial" panose="020B0604020202020204" pitchFamily="34" charset="0"/>
              <a:buChar char="•"/>
              <a:defRPr sz="1600">
                <a:solidFill>
                  <a:schemeClr val="tx1"/>
                </a:solidFill>
                <a:latin typeface="Cambria" panose="02040503050406030204" pitchFamily="18" charset="0"/>
              </a:defRPr>
            </a:lvl6pPr>
            <a:lvl7pPr marL="2971800" indent="-228600" defTabSz="1217613" eaLnBrk="0" fontAlgn="base" hangingPunct="0">
              <a:lnSpc>
                <a:spcPct val="90000"/>
              </a:lnSpc>
              <a:spcBef>
                <a:spcPts val="800"/>
              </a:spcBef>
              <a:spcAft>
                <a:spcPct val="0"/>
              </a:spcAft>
              <a:buClr>
                <a:schemeClr val="tx2"/>
              </a:buClr>
              <a:buFont typeface="Arial" panose="020B0604020202020204" pitchFamily="34" charset="0"/>
              <a:buChar char="•"/>
              <a:defRPr sz="1600">
                <a:solidFill>
                  <a:schemeClr val="tx1"/>
                </a:solidFill>
                <a:latin typeface="Cambria" panose="02040503050406030204" pitchFamily="18" charset="0"/>
              </a:defRPr>
            </a:lvl7pPr>
            <a:lvl8pPr marL="3429000" indent="-228600" defTabSz="1217613" eaLnBrk="0" fontAlgn="base" hangingPunct="0">
              <a:lnSpc>
                <a:spcPct val="90000"/>
              </a:lnSpc>
              <a:spcBef>
                <a:spcPts val="800"/>
              </a:spcBef>
              <a:spcAft>
                <a:spcPct val="0"/>
              </a:spcAft>
              <a:buClr>
                <a:schemeClr val="tx2"/>
              </a:buClr>
              <a:buFont typeface="Arial" panose="020B0604020202020204" pitchFamily="34" charset="0"/>
              <a:buChar char="•"/>
              <a:defRPr sz="1600">
                <a:solidFill>
                  <a:schemeClr val="tx1"/>
                </a:solidFill>
                <a:latin typeface="Cambria" panose="02040503050406030204" pitchFamily="18" charset="0"/>
              </a:defRPr>
            </a:lvl8pPr>
            <a:lvl9pPr marL="3886200" indent="-228600" defTabSz="1217613" eaLnBrk="0" fontAlgn="base" hangingPunct="0">
              <a:lnSpc>
                <a:spcPct val="90000"/>
              </a:lnSpc>
              <a:spcBef>
                <a:spcPts val="800"/>
              </a:spcBef>
              <a:spcAft>
                <a:spcPct val="0"/>
              </a:spcAft>
              <a:buClr>
                <a:schemeClr val="tx2"/>
              </a:buClr>
              <a:buFont typeface="Arial" panose="020B0604020202020204" pitchFamily="34" charset="0"/>
              <a:buChar char="•"/>
              <a:defRPr sz="1600">
                <a:solidFill>
                  <a:schemeClr val="tx1"/>
                </a:solidFill>
                <a:latin typeface="Cambria" panose="02040503050406030204" pitchFamily="18" charset="0"/>
              </a:defRPr>
            </a:lvl9pPr>
          </a:lstStyle>
          <a:p>
            <a:pPr eaLnBrk="1" hangingPunct="1">
              <a:lnSpc>
                <a:spcPct val="100000"/>
              </a:lnSpc>
              <a:spcBef>
                <a:spcPct val="0"/>
              </a:spcBef>
              <a:buClrTx/>
              <a:buSzTx/>
              <a:buFontTx/>
              <a:buNone/>
            </a:pPr>
            <a:r>
              <a:rPr lang="en-US" altLang="en-US" sz="1800" b="1">
                <a:solidFill>
                  <a:srgbClr val="C00000"/>
                </a:solidFill>
                <a:latin typeface="Calibri" panose="020F0502020204030204" pitchFamily="34" charset="0"/>
              </a:rPr>
              <a:t>MastineFA@gmail.com</a:t>
            </a:r>
            <a:endParaRPr lang="en-CA" altLang="en-US" sz="1800" b="1">
              <a:solidFill>
                <a:srgbClr val="C00000"/>
              </a:solidFill>
              <a:latin typeface="Calibri" panose="020F0502020204030204" pitchFamily="34" charset="0"/>
            </a:endParaRPr>
          </a:p>
        </p:txBody>
      </p:sp>
      <p:pic>
        <p:nvPicPr>
          <p:cNvPr id="108550" name="Picture 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0163" y="361950"/>
            <a:ext cx="1218882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90AAD-D2C8-4C58-8CB8-859216DA4EE7}"/>
              </a:ext>
            </a:extLst>
          </p:cNvPr>
          <p:cNvSpPr>
            <a:spLocks noGrp="1"/>
          </p:cNvSpPr>
          <p:nvPr>
            <p:ph type="title"/>
          </p:nvPr>
        </p:nvSpPr>
        <p:spPr>
          <a:xfrm>
            <a:off x="914400" y="260350"/>
            <a:ext cx="10360025" cy="1441450"/>
          </a:xfrm>
        </p:spPr>
        <p:txBody>
          <a:bodyPr/>
          <a:lstStyle/>
          <a:p>
            <a:pPr defTabSz="1218987" eaLnBrk="1" fontAlgn="auto" hangingPunct="1">
              <a:spcAft>
                <a:spcPts val="0"/>
              </a:spcAft>
              <a:defRPr/>
            </a:pPr>
            <a:r>
              <a:rPr lang="en-US" dirty="0"/>
              <a:t>News letters : </a:t>
            </a:r>
            <a:r>
              <a:rPr lang="en-US" cap="none" dirty="0"/>
              <a:t>An archive of all the present and past newsletters since 1995. Scroll down, Choose, Click and Enjoy!</a:t>
            </a:r>
            <a:endParaRPr lang="en-CA" dirty="0"/>
          </a:p>
        </p:txBody>
      </p:sp>
      <p:sp>
        <p:nvSpPr>
          <p:cNvPr id="18435" name="Content Placeholder 2"/>
          <p:cNvSpPr>
            <a:spLocks noGrp="1"/>
          </p:cNvSpPr>
          <p:nvPr>
            <p:ph idx="1"/>
          </p:nvPr>
        </p:nvSpPr>
        <p:spPr/>
        <p:txBody>
          <a:bodyPr/>
          <a:lstStyle/>
          <a:p>
            <a:pPr eaLnBrk="1" hangingPunct="1"/>
            <a:endParaRPr lang="en-CA" alt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1388" y="1803400"/>
            <a:ext cx="1552575"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94000" y="1590675"/>
            <a:ext cx="1876425"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rrow: Right 5">
            <a:extLst>
              <a:ext uri="{FF2B5EF4-FFF2-40B4-BE49-F238E27FC236}">
                <a16:creationId xmlns:a16="http://schemas.microsoft.com/office/drawing/2014/main" id="{F6BE8BC7-119A-4AB6-AF1B-45CB3C27306C}"/>
              </a:ext>
            </a:extLst>
          </p:cNvPr>
          <p:cNvSpPr/>
          <p:nvPr/>
        </p:nvSpPr>
        <p:spPr>
          <a:xfrm>
            <a:off x="333375" y="2276475"/>
            <a:ext cx="581025" cy="360363"/>
          </a:xfrm>
          <a:prstGeom prst="rightArrow">
            <a:avLst/>
          </a:prstGeom>
          <a:solidFill>
            <a:schemeClr val="accent5">
              <a:lumMod val="40000"/>
              <a:lumOff val="60000"/>
            </a:schemeClr>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CA"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99013" y="2430463"/>
            <a:ext cx="18478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07188" y="1354138"/>
            <a:ext cx="370840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70900" y="2946400"/>
            <a:ext cx="3568700"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94463" y="3686175"/>
            <a:ext cx="3629025"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5" presetClass="entr" presetSubtype="0" fill="hold" grpId="0" nodeType="clickEffect">
                                  <p:stCondLst>
                                    <p:cond delay="2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13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18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nodeType="clickEffect">
                                  <p:stCondLst>
                                    <p:cond delay="280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par>
                          <p:cTn id="32" fill="hold" nodeType="afterGroup">
                            <p:stCondLst>
                              <p:cond delay="3800"/>
                            </p:stCondLst>
                            <p:childTnLst>
                              <p:par>
                                <p:cTn id="33" presetID="22" presetClass="entr" presetSubtype="4"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par>
                          <p:cTn id="36" fill="hold" nodeType="afterGroup">
                            <p:stCondLst>
                              <p:cond delay="4300"/>
                            </p:stCondLst>
                            <p:childTnLst>
                              <p:par>
                                <p:cTn id="37" presetID="10" presetClass="entr" presetSubtype="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EC99E388-F959-4F93-A64B-F026B70B2F6D}"/>
              </a:ext>
            </a:extLst>
          </p:cNvPr>
          <p:cNvSpPr>
            <a:spLocks noGrp="1"/>
          </p:cNvSpPr>
          <p:nvPr>
            <p:ph type="title"/>
          </p:nvPr>
        </p:nvSpPr>
        <p:spPr/>
        <p:txBody>
          <a:bodyPr/>
          <a:lstStyle/>
          <a:p>
            <a:pPr defTabSz="1218987" eaLnBrk="1" fontAlgn="auto" hangingPunct="1">
              <a:spcAft>
                <a:spcPts val="0"/>
              </a:spcAft>
              <a:defRPr/>
            </a:pPr>
            <a:endParaRPr lang="en-US" altLang="en-US"/>
          </a:p>
        </p:txBody>
      </p:sp>
      <p:sp>
        <p:nvSpPr>
          <p:cNvPr id="110595" name="Content Placeholder 2"/>
          <p:cNvSpPr>
            <a:spLocks noGrp="1"/>
          </p:cNvSpPr>
          <p:nvPr>
            <p:ph idx="1"/>
          </p:nvPr>
        </p:nvSpPr>
        <p:spPr/>
        <p:txBody>
          <a:bodyPr/>
          <a:lstStyle/>
          <a:p>
            <a:pPr eaLnBrk="1" hangingPunct="1"/>
            <a:endParaRPr lang="en-US" altLang="en-US"/>
          </a:p>
        </p:txBody>
      </p:sp>
      <p:pic>
        <p:nvPicPr>
          <p:cNvPr id="110596" name="Picture 2"/>
          <p:cNvPicPr>
            <a:picLocks noChangeAspect="1" noChangeArrowheads="1"/>
          </p:cNvPicPr>
          <p:nvPr/>
        </p:nvPicPr>
        <p:blipFill>
          <a:blip r:embed="rId3">
            <a:extLst>
              <a:ext uri="{28A0092B-C50C-407E-A947-70E740481C1C}">
                <a14:useLocalDpi xmlns:a14="http://schemas.microsoft.com/office/drawing/2010/main" val="0"/>
              </a:ext>
            </a:extLst>
          </a:blip>
          <a:srcRect l="-1495" t="-21239"/>
          <a:stretch>
            <a:fillRect/>
          </a:stretch>
        </p:blipFill>
        <p:spPr bwMode="auto">
          <a:xfrm>
            <a:off x="657225" y="-1179513"/>
            <a:ext cx="10653713" cy="7391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59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1438" y="3213100"/>
            <a:ext cx="6481762" cy="369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935DBC7A-972B-42E8-9AD0-AD27DB8D12DA}"/>
              </a:ext>
            </a:extLst>
          </p:cNvPr>
          <p:cNvSpPr>
            <a:spLocks noGrp="1"/>
          </p:cNvSpPr>
          <p:nvPr>
            <p:ph type="title"/>
          </p:nvPr>
        </p:nvSpPr>
        <p:spPr/>
        <p:txBody>
          <a:bodyPr/>
          <a:lstStyle/>
          <a:p>
            <a:pPr defTabSz="1218987" eaLnBrk="1" fontAlgn="auto" hangingPunct="1">
              <a:spcAft>
                <a:spcPts val="0"/>
              </a:spcAft>
              <a:defRPr/>
            </a:pPr>
            <a:endParaRPr lang="en-US" altLang="en-US"/>
          </a:p>
        </p:txBody>
      </p:sp>
      <p:sp>
        <p:nvSpPr>
          <p:cNvPr id="112643" name="Content Placeholder 2"/>
          <p:cNvSpPr>
            <a:spLocks noGrp="1"/>
          </p:cNvSpPr>
          <p:nvPr>
            <p:ph idx="1"/>
          </p:nvPr>
        </p:nvSpPr>
        <p:spPr>
          <a:xfrm>
            <a:off x="4265613" y="1670050"/>
            <a:ext cx="5867400" cy="4983163"/>
          </a:xfrm>
        </p:spPr>
        <p:txBody>
          <a:bodyPr/>
          <a:lstStyle/>
          <a:p>
            <a:pPr eaLnBrk="1" hangingPunct="1"/>
            <a:r>
              <a:rPr lang="en-US" altLang="en-US"/>
              <a:t>Search the MFA blog site</a:t>
            </a:r>
          </a:p>
          <a:p>
            <a:pPr eaLnBrk="1" hangingPunct="1"/>
            <a:endParaRPr lang="en-US" altLang="en-US"/>
          </a:p>
          <a:p>
            <a:pPr eaLnBrk="1" hangingPunct="1"/>
            <a:r>
              <a:rPr lang="en-US" altLang="en-US"/>
              <a:t>Subscribe (RSS feed – reader)</a:t>
            </a:r>
          </a:p>
          <a:p>
            <a:pPr lvl="1" eaLnBrk="1" hangingPunct="1"/>
            <a:r>
              <a:rPr lang="en-US" altLang="en-US"/>
              <a:t> posts (news…)</a:t>
            </a:r>
          </a:p>
          <a:p>
            <a:pPr lvl="1" eaLnBrk="1" hangingPunct="1"/>
            <a:r>
              <a:rPr lang="en-US" altLang="en-US"/>
              <a:t>comments by visitors</a:t>
            </a:r>
          </a:p>
          <a:p>
            <a:pPr eaLnBrk="1" hangingPunct="1"/>
            <a:r>
              <a:rPr lang="en-US" altLang="en-US"/>
              <a:t>Follow by email</a:t>
            </a:r>
          </a:p>
          <a:p>
            <a:pPr eaLnBrk="1" hangingPunct="1"/>
            <a:r>
              <a:rPr lang="en-US" altLang="en-US"/>
              <a:t>Followers – list of …</a:t>
            </a:r>
          </a:p>
        </p:txBody>
      </p:sp>
      <p:pic>
        <p:nvPicPr>
          <p:cNvPr id="1126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3888" y="1466850"/>
            <a:ext cx="2190750" cy="539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4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3888" y="304800"/>
            <a:ext cx="8382000" cy="120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44E2AAC9-6990-4089-9AC9-D641A69C0F22}"/>
              </a:ext>
            </a:extLst>
          </p:cNvPr>
          <p:cNvSpPr>
            <a:spLocks noGrp="1"/>
          </p:cNvSpPr>
          <p:nvPr>
            <p:ph type="title"/>
          </p:nvPr>
        </p:nvSpPr>
        <p:spPr/>
        <p:txBody>
          <a:bodyPr/>
          <a:lstStyle/>
          <a:p>
            <a:pPr defTabSz="1218987" eaLnBrk="1" fontAlgn="auto" hangingPunct="1">
              <a:spcAft>
                <a:spcPts val="0"/>
              </a:spcAft>
              <a:defRPr/>
            </a:pPr>
            <a:endParaRPr lang="en-US" altLang="en-US"/>
          </a:p>
        </p:txBody>
      </p:sp>
      <p:sp>
        <p:nvSpPr>
          <p:cNvPr id="114691" name="Content Placeholder 2"/>
          <p:cNvSpPr>
            <a:spLocks noGrp="1"/>
          </p:cNvSpPr>
          <p:nvPr>
            <p:ph idx="1"/>
          </p:nvPr>
        </p:nvSpPr>
        <p:spPr/>
        <p:txBody>
          <a:bodyPr/>
          <a:lstStyle/>
          <a:p>
            <a:pPr eaLnBrk="1" hangingPunct="1"/>
            <a:endParaRPr lang="en-US" altLang="en-US"/>
          </a:p>
        </p:txBody>
      </p:sp>
      <p:pic>
        <p:nvPicPr>
          <p:cNvPr id="114692" name="Picture 2"/>
          <p:cNvPicPr>
            <a:picLocks noChangeAspect="1" noChangeArrowheads="1"/>
          </p:cNvPicPr>
          <p:nvPr/>
        </p:nvPicPr>
        <p:blipFill>
          <a:blip r:embed="rId3">
            <a:extLst>
              <a:ext uri="{28A0092B-C50C-407E-A947-70E740481C1C}">
                <a14:useLocalDpi xmlns:a14="http://schemas.microsoft.com/office/drawing/2010/main" val="0"/>
              </a:ext>
            </a:extLst>
          </a:blip>
          <a:srcRect b="40340"/>
          <a:stretch>
            <a:fillRect/>
          </a:stretch>
        </p:blipFill>
        <p:spPr bwMode="auto">
          <a:xfrm>
            <a:off x="2062163" y="1889125"/>
            <a:ext cx="8296275" cy="48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69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13" y="346075"/>
            <a:ext cx="10425112" cy="149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69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0588" y="1171575"/>
            <a:ext cx="6267450" cy="6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51C27E51-184D-4CA0-A310-5E5F53C2B8F8}"/>
              </a:ext>
            </a:extLst>
          </p:cNvPr>
          <p:cNvSpPr>
            <a:spLocks noGrp="1"/>
          </p:cNvSpPr>
          <p:nvPr>
            <p:ph type="title"/>
          </p:nvPr>
        </p:nvSpPr>
        <p:spPr/>
        <p:txBody>
          <a:bodyPr/>
          <a:lstStyle/>
          <a:p>
            <a:pPr defTabSz="1218987" eaLnBrk="1" fontAlgn="auto" hangingPunct="1">
              <a:spcAft>
                <a:spcPts val="0"/>
              </a:spcAft>
              <a:defRPr/>
            </a:pPr>
            <a:endParaRPr lang="en-US" altLang="en-US"/>
          </a:p>
        </p:txBody>
      </p:sp>
      <p:sp>
        <p:nvSpPr>
          <p:cNvPr id="116739" name="Content Placeholder 2"/>
          <p:cNvSpPr>
            <a:spLocks noGrp="1"/>
          </p:cNvSpPr>
          <p:nvPr>
            <p:ph idx="1"/>
          </p:nvPr>
        </p:nvSpPr>
        <p:spPr/>
        <p:txBody>
          <a:bodyPr/>
          <a:lstStyle/>
          <a:p>
            <a:pPr eaLnBrk="1" hangingPunct="1"/>
            <a:endParaRPr lang="en-US" altLang="en-US"/>
          </a:p>
        </p:txBody>
      </p:sp>
      <p:pic>
        <p:nvPicPr>
          <p:cNvPr id="11674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7013" y="2420938"/>
            <a:ext cx="7021512"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5725" y="0"/>
            <a:ext cx="9059863" cy="270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8" y="115888"/>
            <a:ext cx="713105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8" name="Title 1">
            <a:extLst>
              <a:ext uri="{FF2B5EF4-FFF2-40B4-BE49-F238E27FC236}">
                <a16:creationId xmlns:a16="http://schemas.microsoft.com/office/drawing/2014/main" id="{19F40D97-9A5C-4094-929B-F1924B79AC7E}"/>
              </a:ext>
            </a:extLst>
          </p:cNvPr>
          <p:cNvSpPr>
            <a:spLocks noGrp="1"/>
          </p:cNvSpPr>
          <p:nvPr>
            <p:ph type="title"/>
          </p:nvPr>
        </p:nvSpPr>
        <p:spPr/>
        <p:txBody>
          <a:bodyPr/>
          <a:lstStyle/>
          <a:p>
            <a:pPr defTabSz="1218987" eaLnBrk="1" fontAlgn="auto" hangingPunct="1">
              <a:spcAft>
                <a:spcPts val="0"/>
              </a:spcAft>
              <a:defRPr/>
            </a:pPr>
            <a:endParaRPr lang="en-US" altLang="en-US"/>
          </a:p>
        </p:txBody>
      </p:sp>
      <p:sp>
        <p:nvSpPr>
          <p:cNvPr id="118788" name="Content Placeholder 2"/>
          <p:cNvSpPr>
            <a:spLocks noGrp="1"/>
          </p:cNvSpPr>
          <p:nvPr>
            <p:ph idx="1"/>
          </p:nvPr>
        </p:nvSpPr>
        <p:spPr>
          <a:xfrm>
            <a:off x="2374900" y="2508250"/>
            <a:ext cx="3429000" cy="4065588"/>
          </a:xfrm>
        </p:spPr>
        <p:txBody>
          <a:bodyPr/>
          <a:lstStyle/>
          <a:p>
            <a:pPr eaLnBrk="1" hangingPunct="1"/>
            <a:r>
              <a:rPr lang="en-US" altLang="en-US"/>
              <a:t>Facebook Photo page</a:t>
            </a:r>
          </a:p>
          <a:p>
            <a:pPr eaLnBrk="1" hangingPunct="1"/>
            <a:endParaRPr lang="en-US" altLang="en-US"/>
          </a:p>
          <a:p>
            <a:pPr eaLnBrk="1" hangingPunct="1"/>
            <a:r>
              <a:rPr lang="en-US" altLang="en-US"/>
              <a:t>Google Picasa Web Albums</a:t>
            </a:r>
          </a:p>
          <a:p>
            <a:pPr eaLnBrk="1" hangingPunct="1"/>
            <a:r>
              <a:rPr lang="en-US" altLang="en-US"/>
              <a:t>Tags - label the photos</a:t>
            </a:r>
          </a:p>
        </p:txBody>
      </p:sp>
      <p:pic>
        <p:nvPicPr>
          <p:cNvPr id="11878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5675" y="1549400"/>
            <a:ext cx="4876800" cy="52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88913"/>
            <a:ext cx="8064500" cy="186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6" name="Title 1">
            <a:extLst>
              <a:ext uri="{FF2B5EF4-FFF2-40B4-BE49-F238E27FC236}">
                <a16:creationId xmlns:a16="http://schemas.microsoft.com/office/drawing/2014/main" id="{0734ED8B-6367-4550-BCA5-3A4E15413CA4}"/>
              </a:ext>
            </a:extLst>
          </p:cNvPr>
          <p:cNvSpPr>
            <a:spLocks noGrp="1"/>
          </p:cNvSpPr>
          <p:nvPr>
            <p:ph type="title"/>
          </p:nvPr>
        </p:nvSpPr>
        <p:spPr/>
        <p:txBody>
          <a:bodyPr/>
          <a:lstStyle/>
          <a:p>
            <a:pPr defTabSz="1218987" eaLnBrk="1" fontAlgn="auto" hangingPunct="1">
              <a:spcAft>
                <a:spcPts val="0"/>
              </a:spcAft>
              <a:defRPr/>
            </a:pPr>
            <a:endParaRPr lang="en-CA" altLang="en-US" dirty="0"/>
          </a:p>
        </p:txBody>
      </p:sp>
      <p:sp>
        <p:nvSpPr>
          <p:cNvPr id="120836" name="Content Placeholder 2"/>
          <p:cNvSpPr>
            <a:spLocks noGrp="1"/>
          </p:cNvSpPr>
          <p:nvPr>
            <p:ph idx="1"/>
          </p:nvPr>
        </p:nvSpPr>
        <p:spPr/>
        <p:txBody>
          <a:bodyPr/>
          <a:lstStyle/>
          <a:p>
            <a:pPr eaLnBrk="1" hangingPunct="1"/>
            <a:endParaRPr lang="en-CA" altLang="en-US"/>
          </a:p>
        </p:txBody>
      </p:sp>
      <p:pic>
        <p:nvPicPr>
          <p:cNvPr id="12083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5850" y="1614488"/>
            <a:ext cx="5934075" cy="5199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 y="42863"/>
            <a:ext cx="5956300" cy="178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4" name="Title 1">
            <a:extLst>
              <a:ext uri="{FF2B5EF4-FFF2-40B4-BE49-F238E27FC236}">
                <a16:creationId xmlns:a16="http://schemas.microsoft.com/office/drawing/2014/main" id="{3C2DDC6B-32B3-4274-933F-83A31B200B24}"/>
              </a:ext>
            </a:extLst>
          </p:cNvPr>
          <p:cNvSpPr>
            <a:spLocks noGrp="1"/>
          </p:cNvSpPr>
          <p:nvPr>
            <p:ph type="title"/>
          </p:nvPr>
        </p:nvSpPr>
        <p:spPr/>
        <p:txBody>
          <a:bodyPr/>
          <a:lstStyle/>
          <a:p>
            <a:pPr defTabSz="1218987" eaLnBrk="1" fontAlgn="auto" hangingPunct="1">
              <a:spcAft>
                <a:spcPts val="0"/>
              </a:spcAft>
              <a:defRPr/>
            </a:pPr>
            <a:endParaRPr lang="en-US" altLang="en-US" dirty="0"/>
          </a:p>
        </p:txBody>
      </p:sp>
      <p:sp>
        <p:nvSpPr>
          <p:cNvPr id="122884" name="Content Placeholder 2"/>
          <p:cNvSpPr>
            <a:spLocks noGrp="1"/>
          </p:cNvSpPr>
          <p:nvPr>
            <p:ph idx="1"/>
          </p:nvPr>
        </p:nvSpPr>
        <p:spPr/>
        <p:txBody>
          <a:bodyPr/>
          <a:lstStyle/>
          <a:p>
            <a:pPr eaLnBrk="1" hangingPunct="1"/>
            <a:endParaRPr lang="en-US" altLang="en-US"/>
          </a:p>
        </p:txBody>
      </p:sp>
      <p:pic>
        <p:nvPicPr>
          <p:cNvPr id="12288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5525" y="1550988"/>
            <a:ext cx="7353300" cy="522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6" name="Content Placeholder 2"/>
          <p:cNvSpPr txBox="1">
            <a:spLocks/>
          </p:cNvSpPr>
          <p:nvPr/>
        </p:nvSpPr>
        <p:spPr bwMode="auto">
          <a:xfrm>
            <a:off x="7481888" y="2006600"/>
            <a:ext cx="42291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600"/>
              </a:spcBef>
              <a:buClr>
                <a:schemeClr val="tx2"/>
              </a:buClr>
              <a:buSzPct val="90000"/>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800"/>
              </a:spcBef>
              <a:buClr>
                <a:schemeClr val="tx2"/>
              </a:buClr>
              <a:buSzPct val="90000"/>
              <a:buFont typeface="Cambria" panose="02040503050406030204" pitchFamily="18" charset="0"/>
              <a:buChar char="–"/>
              <a:defRPr sz="2400">
                <a:solidFill>
                  <a:schemeClr val="tx1"/>
                </a:solidFill>
                <a:latin typeface="Cambria" panose="02040503050406030204" pitchFamily="18" charset="0"/>
              </a:defRPr>
            </a:lvl2pPr>
            <a:lvl3pPr marL="1143000" indent="-228600">
              <a:lnSpc>
                <a:spcPct val="90000"/>
              </a:lnSpc>
              <a:spcBef>
                <a:spcPts val="800"/>
              </a:spcBef>
              <a:buClr>
                <a:schemeClr val="tx2"/>
              </a:buClr>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800"/>
              </a:spcBef>
              <a:buClr>
                <a:schemeClr val="tx2"/>
              </a:buClr>
              <a:buSzPct val="100000"/>
              <a:buFont typeface="Cambria" panose="02040503050406030204" pitchFamily="18" charset="0"/>
              <a:buChar char="–"/>
              <a:defRPr>
                <a:solidFill>
                  <a:schemeClr val="tx1"/>
                </a:solidFill>
                <a:latin typeface="Cambria" panose="02040503050406030204" pitchFamily="18" charset="0"/>
              </a:defRPr>
            </a:lvl4pPr>
            <a:lvl5pPr marL="2057400" indent="-228600">
              <a:lnSpc>
                <a:spcPct val="90000"/>
              </a:lnSpc>
              <a:spcBef>
                <a:spcPts val="800"/>
              </a:spcBef>
              <a:buClr>
                <a:schemeClr val="tx2"/>
              </a:buClr>
              <a:buFont typeface="Arial" panose="020B0604020202020204" pitchFamily="34" charset="0"/>
              <a:buChar char="•"/>
              <a:defRPr sz="1600">
                <a:solidFill>
                  <a:schemeClr val="tx1"/>
                </a:solidFill>
                <a:latin typeface="Cambria" panose="02040503050406030204" pitchFamily="18" charset="0"/>
              </a:defRPr>
            </a:lvl5pPr>
            <a:lvl6pPr marL="2514600" indent="-228600" defTabSz="1217613" eaLnBrk="0" fontAlgn="base" hangingPunct="0">
              <a:lnSpc>
                <a:spcPct val="90000"/>
              </a:lnSpc>
              <a:spcBef>
                <a:spcPts val="800"/>
              </a:spcBef>
              <a:spcAft>
                <a:spcPct val="0"/>
              </a:spcAft>
              <a:buClr>
                <a:schemeClr val="tx2"/>
              </a:buClr>
              <a:buFont typeface="Arial" panose="020B0604020202020204" pitchFamily="34" charset="0"/>
              <a:buChar char="•"/>
              <a:defRPr sz="1600">
                <a:solidFill>
                  <a:schemeClr val="tx1"/>
                </a:solidFill>
                <a:latin typeface="Cambria" panose="02040503050406030204" pitchFamily="18" charset="0"/>
              </a:defRPr>
            </a:lvl6pPr>
            <a:lvl7pPr marL="2971800" indent="-228600" defTabSz="1217613" eaLnBrk="0" fontAlgn="base" hangingPunct="0">
              <a:lnSpc>
                <a:spcPct val="90000"/>
              </a:lnSpc>
              <a:spcBef>
                <a:spcPts val="800"/>
              </a:spcBef>
              <a:spcAft>
                <a:spcPct val="0"/>
              </a:spcAft>
              <a:buClr>
                <a:schemeClr val="tx2"/>
              </a:buClr>
              <a:buFont typeface="Arial" panose="020B0604020202020204" pitchFamily="34" charset="0"/>
              <a:buChar char="•"/>
              <a:defRPr sz="1600">
                <a:solidFill>
                  <a:schemeClr val="tx1"/>
                </a:solidFill>
                <a:latin typeface="Cambria" panose="02040503050406030204" pitchFamily="18" charset="0"/>
              </a:defRPr>
            </a:lvl7pPr>
            <a:lvl8pPr marL="3429000" indent="-228600" defTabSz="1217613" eaLnBrk="0" fontAlgn="base" hangingPunct="0">
              <a:lnSpc>
                <a:spcPct val="90000"/>
              </a:lnSpc>
              <a:spcBef>
                <a:spcPts val="800"/>
              </a:spcBef>
              <a:spcAft>
                <a:spcPct val="0"/>
              </a:spcAft>
              <a:buClr>
                <a:schemeClr val="tx2"/>
              </a:buClr>
              <a:buFont typeface="Arial" panose="020B0604020202020204" pitchFamily="34" charset="0"/>
              <a:buChar char="•"/>
              <a:defRPr sz="1600">
                <a:solidFill>
                  <a:schemeClr val="tx1"/>
                </a:solidFill>
                <a:latin typeface="Cambria" panose="02040503050406030204" pitchFamily="18" charset="0"/>
              </a:defRPr>
            </a:lvl8pPr>
            <a:lvl9pPr marL="3886200" indent="-228600" defTabSz="1217613" eaLnBrk="0" fontAlgn="base" hangingPunct="0">
              <a:lnSpc>
                <a:spcPct val="90000"/>
              </a:lnSpc>
              <a:spcBef>
                <a:spcPts val="800"/>
              </a:spcBef>
              <a:spcAft>
                <a:spcPct val="0"/>
              </a:spcAft>
              <a:buClr>
                <a:schemeClr val="tx2"/>
              </a:buClr>
              <a:buFont typeface="Arial" panose="020B0604020202020204" pitchFamily="34" charset="0"/>
              <a:buChar char="•"/>
              <a:defRPr sz="1600">
                <a:solidFill>
                  <a:schemeClr val="tx1"/>
                </a:solidFill>
                <a:latin typeface="Cambria" panose="02040503050406030204" pitchFamily="18" charset="0"/>
              </a:defRPr>
            </a:lvl9pPr>
          </a:lstStyle>
          <a:p>
            <a:pPr eaLnBrk="1" hangingPunct="1">
              <a:lnSpc>
                <a:spcPct val="100000"/>
              </a:lnSpc>
              <a:spcBef>
                <a:spcPct val="20000"/>
              </a:spcBef>
              <a:buClrTx/>
              <a:buSzTx/>
            </a:pPr>
            <a:r>
              <a:rPr lang="en-US" altLang="en-US" sz="2400" b="1">
                <a:solidFill>
                  <a:srgbClr val="C00000"/>
                </a:solidFill>
                <a:latin typeface="Calibri" panose="020F0502020204030204" pitchFamily="34" charset="0"/>
              </a:rPr>
              <a:t>Scan, save as a .jpg or .png image and upload!</a:t>
            </a: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5A39067E-393E-4436-A8E6-D8C4BF01D91A}"/>
              </a:ext>
            </a:extLst>
          </p:cNvPr>
          <p:cNvSpPr>
            <a:spLocks noGrp="1"/>
          </p:cNvSpPr>
          <p:nvPr>
            <p:ph type="title"/>
          </p:nvPr>
        </p:nvSpPr>
        <p:spPr/>
        <p:txBody>
          <a:bodyPr/>
          <a:lstStyle/>
          <a:p>
            <a:pPr defTabSz="1218987" eaLnBrk="1" fontAlgn="auto" hangingPunct="1">
              <a:spcAft>
                <a:spcPts val="0"/>
              </a:spcAft>
              <a:defRPr/>
            </a:pPr>
            <a:endParaRPr lang="en-US" altLang="en-US"/>
          </a:p>
        </p:txBody>
      </p:sp>
      <p:pic>
        <p:nvPicPr>
          <p:cNvPr id="124931" name="Picture 2"/>
          <p:cNvPicPr>
            <a:picLocks noChangeAspect="1" noChangeArrowheads="1"/>
          </p:cNvPicPr>
          <p:nvPr/>
        </p:nvPicPr>
        <p:blipFill>
          <a:blip r:embed="rId3">
            <a:extLst>
              <a:ext uri="{28A0092B-C50C-407E-A947-70E740481C1C}">
                <a14:useLocalDpi xmlns:a14="http://schemas.microsoft.com/office/drawing/2010/main" val="0"/>
              </a:ext>
            </a:extLst>
          </a:blip>
          <a:srcRect r="-143"/>
          <a:stretch>
            <a:fillRect/>
          </a:stretch>
        </p:blipFill>
        <p:spPr bwMode="auto">
          <a:xfrm>
            <a:off x="1827213" y="1504950"/>
            <a:ext cx="7353300" cy="513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932" name="Content Placeholder 2"/>
          <p:cNvSpPr>
            <a:spLocks noGrp="1"/>
          </p:cNvSpPr>
          <p:nvPr>
            <p:ph idx="1"/>
          </p:nvPr>
        </p:nvSpPr>
        <p:spPr>
          <a:xfrm>
            <a:off x="4799013" y="1905000"/>
            <a:ext cx="5181600" cy="990600"/>
          </a:xfrm>
        </p:spPr>
        <p:txBody>
          <a:bodyPr/>
          <a:lstStyle/>
          <a:p>
            <a:pPr eaLnBrk="1" hangingPunct="1"/>
            <a:r>
              <a:rPr lang="en-US" altLang="en-US" sz="2400" b="1">
                <a:solidFill>
                  <a:srgbClr val="C00000"/>
                </a:solidFill>
              </a:rPr>
              <a:t>Tags identify the people, relationship, place and time!</a:t>
            </a:r>
          </a:p>
        </p:txBody>
      </p:sp>
      <p:pic>
        <p:nvPicPr>
          <p:cNvPr id="12493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38" y="0"/>
            <a:ext cx="5184775" cy="155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A3E9709E-4F2B-4C8F-B3D8-0058DF168CE6}"/>
              </a:ext>
            </a:extLst>
          </p:cNvPr>
          <p:cNvSpPr>
            <a:spLocks noGrp="1"/>
          </p:cNvSpPr>
          <p:nvPr>
            <p:ph type="title"/>
          </p:nvPr>
        </p:nvSpPr>
        <p:spPr/>
        <p:txBody>
          <a:bodyPr/>
          <a:lstStyle/>
          <a:p>
            <a:pPr defTabSz="1218987" eaLnBrk="1" fontAlgn="auto" hangingPunct="1">
              <a:spcAft>
                <a:spcPts val="0"/>
              </a:spcAft>
              <a:defRPr/>
            </a:pPr>
            <a:endParaRPr lang="en-US" altLang="en-US"/>
          </a:p>
        </p:txBody>
      </p:sp>
      <p:sp>
        <p:nvSpPr>
          <p:cNvPr id="126979" name="Content Placeholder 2"/>
          <p:cNvSpPr>
            <a:spLocks noGrp="1"/>
          </p:cNvSpPr>
          <p:nvPr>
            <p:ph idx="1"/>
          </p:nvPr>
        </p:nvSpPr>
        <p:spPr/>
        <p:txBody>
          <a:bodyPr/>
          <a:lstStyle/>
          <a:p>
            <a:pPr eaLnBrk="1" hangingPunct="1"/>
            <a:endParaRPr lang="en-US" altLang="en-US"/>
          </a:p>
        </p:txBody>
      </p:sp>
      <p:pic>
        <p:nvPicPr>
          <p:cNvPr id="1269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213" y="1470025"/>
            <a:ext cx="7696200"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5E69DE9A-FA93-4D15-BB83-E823F6637DE0}"/>
              </a:ext>
            </a:extLst>
          </p:cNvPr>
          <p:cNvSpPr/>
          <p:nvPr/>
        </p:nvSpPr>
        <p:spPr>
          <a:xfrm>
            <a:off x="3788337" y="2967336"/>
            <a:ext cx="4612161" cy="2585323"/>
          </a:xfrm>
          <a:prstGeom prst="rect">
            <a:avLst/>
          </a:prstGeom>
          <a:noFill/>
          <a:scene3d>
            <a:camera prst="isometricOffAxis1Right"/>
            <a:lightRig rig="threePt" dir="t"/>
          </a:scene3d>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1218987" eaLnBrk="1" fontAlgn="auto" hangingPunct="1">
              <a:spcBef>
                <a:spcPts val="0"/>
              </a:spcBef>
              <a:spcAft>
                <a:spcPts val="0"/>
              </a:spcAft>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rPr>
              <a:t>PICASA </a:t>
            </a:r>
          </a:p>
          <a:p>
            <a:pPr algn="ctr" defTabSz="1218987" eaLnBrk="1" fontAlgn="auto" hangingPunct="1">
              <a:spcBef>
                <a:spcPts val="0"/>
              </a:spcBef>
              <a:spcAft>
                <a:spcPts val="0"/>
              </a:spcAft>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rPr>
              <a:t>Free </a:t>
            </a:r>
          </a:p>
          <a:p>
            <a:pPr algn="ctr" defTabSz="1218987" eaLnBrk="1" fontAlgn="auto" hangingPunct="1">
              <a:spcBef>
                <a:spcPts val="0"/>
              </a:spcBef>
              <a:spcAft>
                <a:spcPts val="0"/>
              </a:spcAft>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rPr>
              <a:t>WEB ALBUMS</a:t>
            </a:r>
          </a:p>
        </p:txBody>
      </p:sp>
      <p:pic>
        <p:nvPicPr>
          <p:cNvPr id="12698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38" y="0"/>
            <a:ext cx="5184775" cy="155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AAC84797-E2BD-4F7A-A090-09C6B4F0CDF2}"/>
              </a:ext>
            </a:extLst>
          </p:cNvPr>
          <p:cNvSpPr>
            <a:spLocks noGrp="1"/>
          </p:cNvSpPr>
          <p:nvPr>
            <p:ph type="title"/>
          </p:nvPr>
        </p:nvSpPr>
        <p:spPr/>
        <p:txBody>
          <a:bodyPr/>
          <a:lstStyle/>
          <a:p>
            <a:pPr defTabSz="1218987" eaLnBrk="1" fontAlgn="auto" hangingPunct="1">
              <a:spcAft>
                <a:spcPts val="0"/>
              </a:spcAft>
              <a:defRPr/>
            </a:pPr>
            <a:endParaRPr lang="en-US" altLang="en-US"/>
          </a:p>
        </p:txBody>
      </p:sp>
      <p:sp>
        <p:nvSpPr>
          <p:cNvPr id="129027" name="Content Placeholder 2"/>
          <p:cNvSpPr>
            <a:spLocks noGrp="1"/>
          </p:cNvSpPr>
          <p:nvPr>
            <p:ph idx="1"/>
          </p:nvPr>
        </p:nvSpPr>
        <p:spPr>
          <a:xfrm>
            <a:off x="2638425" y="3141663"/>
            <a:ext cx="2514600" cy="4525962"/>
          </a:xfrm>
        </p:spPr>
        <p:txBody>
          <a:bodyPr/>
          <a:lstStyle/>
          <a:p>
            <a:pPr eaLnBrk="1" hangingPunct="1"/>
            <a:r>
              <a:rPr lang="en-US" altLang="en-US"/>
              <a:t>Leave a comment that others can add to or continue the comments.</a:t>
            </a:r>
          </a:p>
        </p:txBody>
      </p:sp>
      <p:pic>
        <p:nvPicPr>
          <p:cNvPr id="1290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6163" y="2697163"/>
            <a:ext cx="5853112" cy="40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0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75" y="223838"/>
            <a:ext cx="8181975"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8788" y="115888"/>
            <a:ext cx="9190037" cy="661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7366FE5-2025-4912-B05D-F2E098D54613}"/>
              </a:ext>
            </a:extLst>
          </p:cNvPr>
          <p:cNvSpPr>
            <a:spLocks noGrp="1"/>
          </p:cNvSpPr>
          <p:nvPr>
            <p:ph type="title"/>
          </p:nvPr>
        </p:nvSpPr>
        <p:spPr>
          <a:xfrm>
            <a:off x="914400" y="417513"/>
            <a:ext cx="10360025" cy="708025"/>
          </a:xfrm>
        </p:spPr>
        <p:txBody>
          <a:bodyPr/>
          <a:lstStyle/>
          <a:p>
            <a:pPr defTabSz="1218987" eaLnBrk="1" fontAlgn="auto" hangingPunct="1">
              <a:spcAft>
                <a:spcPts val="0"/>
              </a:spcAft>
              <a:defRPr/>
            </a:pPr>
            <a:r>
              <a:rPr lang="en-US" dirty="0"/>
              <a:t>Photos: </a:t>
            </a:r>
            <a:endParaRPr lang="en-CA"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8500" y="1484313"/>
            <a:ext cx="1550988" cy="458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rrow: Right 4">
            <a:extLst>
              <a:ext uri="{FF2B5EF4-FFF2-40B4-BE49-F238E27FC236}">
                <a16:creationId xmlns:a16="http://schemas.microsoft.com/office/drawing/2014/main" id="{27486477-7DF4-4A07-9878-91CBF6F271E0}"/>
              </a:ext>
            </a:extLst>
          </p:cNvPr>
          <p:cNvSpPr/>
          <p:nvPr/>
        </p:nvSpPr>
        <p:spPr>
          <a:xfrm>
            <a:off x="117748" y="2356144"/>
            <a:ext cx="580390" cy="360040"/>
          </a:xfrm>
          <a:prstGeom prst="rightArrow">
            <a:avLst/>
          </a:prstGeom>
          <a:solidFill>
            <a:schemeClr val="accent5">
              <a:lumMod val="40000"/>
              <a:lumOff val="60000"/>
            </a:schemeClr>
          </a:solidFill>
          <a:ln>
            <a:miter lim="800000"/>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CA" dirty="0"/>
          </a:p>
        </p:txBody>
      </p:sp>
      <p:sp>
        <p:nvSpPr>
          <p:cNvPr id="20488" name="Content Placeholder 2"/>
          <p:cNvSpPr>
            <a:spLocks noGrp="1"/>
          </p:cNvSpPr>
          <p:nvPr>
            <p:ph idx="1"/>
          </p:nvPr>
        </p:nvSpPr>
        <p:spPr>
          <a:xfrm>
            <a:off x="9047163" y="1484313"/>
            <a:ext cx="2944812" cy="5184775"/>
          </a:xfrm>
        </p:spPr>
        <p:txBody>
          <a:bodyPr/>
          <a:lstStyle/>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CA" altLang="en-US"/>
          </a:p>
        </p:txBody>
      </p:sp>
      <p:sp>
        <p:nvSpPr>
          <p:cNvPr id="7" name="TextBox 6">
            <a:extLst>
              <a:ext uri="{FF2B5EF4-FFF2-40B4-BE49-F238E27FC236}">
                <a16:creationId xmlns:a16="http://schemas.microsoft.com/office/drawing/2014/main" id="{B0DB4A7D-7211-4A1E-A9E9-6E481C6FFC9A}"/>
              </a:ext>
            </a:extLst>
          </p:cNvPr>
          <p:cNvSpPr txBox="1"/>
          <p:nvPr/>
        </p:nvSpPr>
        <p:spPr>
          <a:xfrm>
            <a:off x="9147175" y="-100013"/>
            <a:ext cx="2724150" cy="5467351"/>
          </a:xfrm>
          <a:prstGeom prst="rect">
            <a:avLst/>
          </a:prstGeom>
          <a:noFill/>
        </p:spPr>
        <p:txBody>
          <a:bodyPr>
            <a:spAutoFit/>
          </a:bodyPr>
          <a:lstStyle/>
          <a:p>
            <a:pPr defTabSz="1218987" eaLnBrk="1" fontAlgn="auto" hangingPunct="1">
              <a:lnSpc>
                <a:spcPct val="90000"/>
              </a:lnSpc>
              <a:spcBef>
                <a:spcPts val="0"/>
              </a:spcBef>
              <a:spcAft>
                <a:spcPts val="0"/>
              </a:spcAft>
              <a:defRPr/>
            </a:pPr>
            <a:endParaRPr lang="en-US" sz="2800" dirty="0">
              <a:solidFill>
                <a:schemeClr val="bg2"/>
              </a:solidFill>
              <a:latin typeface="+mn-lt"/>
            </a:endParaRPr>
          </a:p>
          <a:p>
            <a:pPr defTabSz="1218987" eaLnBrk="1" fontAlgn="auto" hangingPunct="1">
              <a:lnSpc>
                <a:spcPct val="90000"/>
              </a:lnSpc>
              <a:spcBef>
                <a:spcPts val="0"/>
              </a:spcBef>
              <a:spcAft>
                <a:spcPts val="0"/>
              </a:spcAft>
              <a:defRPr/>
            </a:pPr>
            <a:r>
              <a:rPr lang="en-US" sz="2000" dirty="0">
                <a:solidFill>
                  <a:schemeClr val="bg2"/>
                </a:solidFill>
                <a:latin typeface="+mn-lt"/>
              </a:rPr>
              <a:t>    A</a:t>
            </a:r>
            <a:r>
              <a:rPr lang="en-CA" sz="2000" dirty="0">
                <a:solidFill>
                  <a:schemeClr val="bg2"/>
                </a:solidFill>
                <a:latin typeface="+mn-lt"/>
              </a:rPr>
              <a:t> complete bank  with log in access</a:t>
            </a:r>
            <a:br>
              <a:rPr lang="en-CA" sz="2000" dirty="0">
                <a:solidFill>
                  <a:schemeClr val="bg2"/>
                </a:solidFill>
                <a:latin typeface="+mn-lt"/>
              </a:rPr>
            </a:br>
            <a:br>
              <a:rPr lang="en-CA" sz="2000" dirty="0">
                <a:solidFill>
                  <a:schemeClr val="bg2"/>
                </a:solidFill>
                <a:latin typeface="+mn-lt"/>
              </a:rPr>
            </a:br>
            <a:r>
              <a:rPr lang="en-CA" sz="2000" dirty="0">
                <a:solidFill>
                  <a:schemeClr val="bg2"/>
                </a:solidFill>
                <a:latin typeface="+mn-lt"/>
              </a:rPr>
              <a:t>-Older heritage photos </a:t>
            </a:r>
          </a:p>
          <a:p>
            <a:pPr marL="342900" indent="-342900" defTabSz="1218987" eaLnBrk="1" fontAlgn="auto" hangingPunct="1">
              <a:lnSpc>
                <a:spcPct val="90000"/>
              </a:lnSpc>
              <a:spcBef>
                <a:spcPts val="0"/>
              </a:spcBef>
              <a:spcAft>
                <a:spcPts val="0"/>
              </a:spcAft>
              <a:buFontTx/>
              <a:buChar char="-"/>
              <a:defRPr/>
            </a:pPr>
            <a:endParaRPr lang="en-US" sz="2000" dirty="0">
              <a:solidFill>
                <a:schemeClr val="bg2"/>
              </a:solidFill>
              <a:latin typeface="+mn-lt"/>
            </a:endParaRPr>
          </a:p>
          <a:p>
            <a:pPr marL="342900" indent="-342900" defTabSz="1218987" eaLnBrk="1" fontAlgn="auto" hangingPunct="1">
              <a:lnSpc>
                <a:spcPct val="90000"/>
              </a:lnSpc>
              <a:spcBef>
                <a:spcPts val="0"/>
              </a:spcBef>
              <a:spcAft>
                <a:spcPts val="0"/>
              </a:spcAft>
              <a:buFontTx/>
              <a:buChar char="-"/>
              <a:defRPr/>
            </a:pPr>
            <a:r>
              <a:rPr lang="en-US" sz="2000" dirty="0">
                <a:solidFill>
                  <a:schemeClr val="bg2"/>
                </a:solidFill>
                <a:latin typeface="+mn-lt"/>
              </a:rPr>
              <a:t>Reunion flashbacks</a:t>
            </a:r>
          </a:p>
          <a:p>
            <a:pPr marL="342900" indent="-342900" defTabSz="1218987" eaLnBrk="1" fontAlgn="auto" hangingPunct="1">
              <a:lnSpc>
                <a:spcPct val="90000"/>
              </a:lnSpc>
              <a:spcBef>
                <a:spcPts val="0"/>
              </a:spcBef>
              <a:spcAft>
                <a:spcPts val="0"/>
              </a:spcAft>
              <a:buFontTx/>
              <a:buChar char="-"/>
              <a:defRPr/>
            </a:pPr>
            <a:endParaRPr lang="en-US" sz="2000" dirty="0">
              <a:solidFill>
                <a:schemeClr val="bg2"/>
              </a:solidFill>
              <a:latin typeface="+mn-lt"/>
            </a:endParaRPr>
          </a:p>
          <a:p>
            <a:pPr marL="342900" indent="-342900" defTabSz="1218987" eaLnBrk="1" fontAlgn="auto" hangingPunct="1">
              <a:lnSpc>
                <a:spcPct val="90000"/>
              </a:lnSpc>
              <a:spcBef>
                <a:spcPts val="0"/>
              </a:spcBef>
              <a:spcAft>
                <a:spcPts val="0"/>
              </a:spcAft>
              <a:buFontTx/>
              <a:buChar char="-"/>
              <a:defRPr/>
            </a:pPr>
            <a:endParaRPr lang="en-US" sz="2000" dirty="0">
              <a:solidFill>
                <a:schemeClr val="bg2"/>
              </a:solidFill>
              <a:latin typeface="+mn-lt"/>
            </a:endParaRPr>
          </a:p>
          <a:p>
            <a:pPr marL="342900" indent="-342900" defTabSz="1218987" eaLnBrk="1" fontAlgn="auto" hangingPunct="1">
              <a:lnSpc>
                <a:spcPct val="90000"/>
              </a:lnSpc>
              <a:spcBef>
                <a:spcPts val="0"/>
              </a:spcBef>
              <a:spcAft>
                <a:spcPts val="0"/>
              </a:spcAft>
              <a:buFontTx/>
              <a:buChar char="-"/>
              <a:defRPr/>
            </a:pPr>
            <a:r>
              <a:rPr lang="en-US" sz="2000" dirty="0">
                <a:solidFill>
                  <a:schemeClr val="bg2"/>
                </a:solidFill>
                <a:latin typeface="+mn-lt"/>
              </a:rPr>
              <a:t>Families in 2000</a:t>
            </a:r>
          </a:p>
          <a:p>
            <a:pPr marL="342900" indent="-342900" defTabSz="1218987" eaLnBrk="1" fontAlgn="auto" hangingPunct="1">
              <a:lnSpc>
                <a:spcPct val="90000"/>
              </a:lnSpc>
              <a:spcBef>
                <a:spcPts val="0"/>
              </a:spcBef>
              <a:spcAft>
                <a:spcPts val="0"/>
              </a:spcAft>
              <a:buFontTx/>
              <a:buChar char="-"/>
              <a:defRPr/>
            </a:pPr>
            <a:endParaRPr lang="en-US" sz="2000" dirty="0">
              <a:solidFill>
                <a:schemeClr val="bg2"/>
              </a:solidFill>
              <a:latin typeface="+mn-lt"/>
            </a:endParaRPr>
          </a:p>
          <a:p>
            <a:pPr marL="342900" indent="-342900" defTabSz="1218987" eaLnBrk="1" fontAlgn="auto" hangingPunct="1">
              <a:lnSpc>
                <a:spcPct val="90000"/>
              </a:lnSpc>
              <a:spcBef>
                <a:spcPts val="0"/>
              </a:spcBef>
              <a:spcAft>
                <a:spcPts val="0"/>
              </a:spcAft>
              <a:buFontTx/>
              <a:buChar char="-"/>
              <a:defRPr/>
            </a:pPr>
            <a:endParaRPr lang="en-US" sz="2000" dirty="0">
              <a:solidFill>
                <a:schemeClr val="bg2"/>
              </a:solidFill>
              <a:latin typeface="+mn-lt"/>
            </a:endParaRPr>
          </a:p>
          <a:p>
            <a:pPr marL="342900" indent="-342900" defTabSz="1218987" eaLnBrk="1" fontAlgn="auto" hangingPunct="1">
              <a:lnSpc>
                <a:spcPct val="90000"/>
              </a:lnSpc>
              <a:spcBef>
                <a:spcPts val="0"/>
              </a:spcBef>
              <a:spcAft>
                <a:spcPts val="0"/>
              </a:spcAft>
              <a:buFontTx/>
              <a:buChar char="-"/>
              <a:defRPr/>
            </a:pPr>
            <a:r>
              <a:rPr lang="en-US" sz="2000" dirty="0">
                <a:solidFill>
                  <a:schemeClr val="bg2"/>
                </a:solidFill>
                <a:latin typeface="+mn-lt"/>
              </a:rPr>
              <a:t>2013 highlights</a:t>
            </a:r>
          </a:p>
          <a:p>
            <a:pPr marL="342900" indent="-342900" defTabSz="1218987" eaLnBrk="1" fontAlgn="auto" hangingPunct="1">
              <a:lnSpc>
                <a:spcPct val="90000"/>
              </a:lnSpc>
              <a:spcBef>
                <a:spcPts val="0"/>
              </a:spcBef>
              <a:spcAft>
                <a:spcPts val="0"/>
              </a:spcAft>
              <a:buFontTx/>
              <a:buChar char="-"/>
              <a:defRPr/>
            </a:pPr>
            <a:endParaRPr lang="en-US" sz="2000" dirty="0">
              <a:solidFill>
                <a:schemeClr val="bg2"/>
              </a:solidFill>
              <a:latin typeface="+mn-lt"/>
            </a:endParaRPr>
          </a:p>
          <a:p>
            <a:pPr marL="342900" indent="-342900" defTabSz="1218987" eaLnBrk="1" fontAlgn="auto" hangingPunct="1">
              <a:lnSpc>
                <a:spcPct val="90000"/>
              </a:lnSpc>
              <a:spcBef>
                <a:spcPts val="0"/>
              </a:spcBef>
              <a:spcAft>
                <a:spcPts val="0"/>
              </a:spcAft>
              <a:buFontTx/>
              <a:buChar char="-"/>
              <a:defRPr/>
            </a:pPr>
            <a:endParaRPr lang="en-US" sz="2000" dirty="0">
              <a:solidFill>
                <a:schemeClr val="bg2"/>
              </a:solidFill>
              <a:latin typeface="+mn-lt"/>
            </a:endParaRPr>
          </a:p>
          <a:p>
            <a:pPr marL="342900" indent="-342900" defTabSz="1218987" eaLnBrk="1" fontAlgn="auto" hangingPunct="1">
              <a:lnSpc>
                <a:spcPct val="90000"/>
              </a:lnSpc>
              <a:spcBef>
                <a:spcPts val="0"/>
              </a:spcBef>
              <a:spcAft>
                <a:spcPts val="0"/>
              </a:spcAft>
              <a:buFontTx/>
              <a:buChar char="-"/>
              <a:defRPr/>
            </a:pPr>
            <a:endParaRPr lang="en-US" sz="2000" dirty="0">
              <a:solidFill>
                <a:schemeClr val="bg2"/>
              </a:solidFill>
              <a:latin typeface="+mn-lt"/>
            </a:endParaRPr>
          </a:p>
          <a:p>
            <a:pPr marL="342900" indent="-342900" defTabSz="1218987" eaLnBrk="1" fontAlgn="auto" hangingPunct="1">
              <a:lnSpc>
                <a:spcPct val="90000"/>
              </a:lnSpc>
              <a:spcBef>
                <a:spcPts val="0"/>
              </a:spcBef>
              <a:spcAft>
                <a:spcPts val="0"/>
              </a:spcAft>
              <a:buFontTx/>
              <a:buChar char="-"/>
              <a:defRPr/>
            </a:pPr>
            <a:r>
              <a:rPr lang="en-US" sz="2000" dirty="0">
                <a:solidFill>
                  <a:schemeClr val="bg2"/>
                </a:solidFill>
                <a:latin typeface="+mn-lt"/>
              </a:rPr>
              <a:t>2016 memories</a:t>
            </a:r>
          </a:p>
          <a:p>
            <a:pPr marL="342900" indent="-342900" defTabSz="1218987" eaLnBrk="1" fontAlgn="auto" hangingPunct="1">
              <a:lnSpc>
                <a:spcPct val="90000"/>
              </a:lnSpc>
              <a:spcBef>
                <a:spcPts val="0"/>
              </a:spcBef>
              <a:spcAft>
                <a:spcPts val="0"/>
              </a:spcAft>
              <a:buFontTx/>
              <a:buChar char="-"/>
              <a:defRPr/>
            </a:pPr>
            <a:endParaRPr lang="en-US" sz="2000" dirty="0">
              <a:solidFill>
                <a:schemeClr val="bg2"/>
              </a:solidFill>
              <a:latin typeface="+mn-lt"/>
            </a:endParaRPr>
          </a:p>
          <a:p>
            <a:pPr marL="342900" indent="-342900" defTabSz="1218987" eaLnBrk="1" fontAlgn="auto" hangingPunct="1">
              <a:lnSpc>
                <a:spcPct val="90000"/>
              </a:lnSpc>
              <a:spcBef>
                <a:spcPts val="0"/>
              </a:spcBef>
              <a:spcAft>
                <a:spcPts val="0"/>
              </a:spcAft>
              <a:buFontTx/>
              <a:buChar char="-"/>
              <a:defRPr/>
            </a:pPr>
            <a:r>
              <a:rPr lang="en-US" sz="2000" dirty="0">
                <a:solidFill>
                  <a:schemeClr val="bg2"/>
                </a:solidFill>
                <a:latin typeface="+mn-lt"/>
              </a:rPr>
              <a:t>Photos of ancestors</a:t>
            </a:r>
            <a:endParaRPr lang="en-CA" sz="2000" dirty="0">
              <a:solidFill>
                <a:schemeClr val="bg2"/>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circle(in)">
                                      <p:cBhvr>
                                        <p:cTn id="27" dur="2000"/>
                                        <p:tgtEl>
                                          <p:spTgt spid="7">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circle(in)">
                                      <p:cBhvr>
                                        <p:cTn id="32" dur="2000"/>
                                        <p:tgtEl>
                                          <p:spTgt spid="7">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circle(in)">
                                      <p:cBhvr>
                                        <p:cTn id="37" dur="2000"/>
                                        <p:tgtEl>
                                          <p:spTgt spid="7">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7">
                                            <p:txEl>
                                              <p:pRg st="9" end="9"/>
                                            </p:txEl>
                                          </p:spTgt>
                                        </p:tgtEl>
                                        <p:attrNameLst>
                                          <p:attrName>style.visibility</p:attrName>
                                        </p:attrNameLst>
                                      </p:cBhvr>
                                      <p:to>
                                        <p:strVal val="visible"/>
                                      </p:to>
                                    </p:set>
                                    <p:animEffect transition="in" filter="circle(in)">
                                      <p:cBhvr>
                                        <p:cTn id="42" dur="2000"/>
                                        <p:tgtEl>
                                          <p:spTgt spid="7">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7">
                                            <p:txEl>
                                              <p:pRg st="13" end="13"/>
                                            </p:txEl>
                                          </p:spTgt>
                                        </p:tgtEl>
                                        <p:attrNameLst>
                                          <p:attrName>style.visibility</p:attrName>
                                        </p:attrNameLst>
                                      </p:cBhvr>
                                      <p:to>
                                        <p:strVal val="visible"/>
                                      </p:to>
                                    </p:set>
                                    <p:animEffect transition="in" filter="circle(in)">
                                      <p:cBhvr>
                                        <p:cTn id="47" dur="2000"/>
                                        <p:tgtEl>
                                          <p:spTgt spid="7">
                                            <p:txEl>
                                              <p:pRg st="13" end="13"/>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7">
                                            <p:txEl>
                                              <p:pRg st="15" end="15"/>
                                            </p:txEl>
                                          </p:spTgt>
                                        </p:tgtEl>
                                        <p:attrNameLst>
                                          <p:attrName>style.visibility</p:attrName>
                                        </p:attrNameLst>
                                      </p:cBhvr>
                                      <p:to>
                                        <p:strVal val="visible"/>
                                      </p:to>
                                    </p:set>
                                    <p:animEffect transition="in" filter="circle(in)">
                                      <p:cBhvr>
                                        <p:cTn id="52" dur="2000"/>
                                        <p:tgtEl>
                                          <p:spTgt spid="7">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69F834C8-680F-40E7-968C-F3DC7AB6409F}"/>
              </a:ext>
            </a:extLst>
          </p:cNvPr>
          <p:cNvSpPr>
            <a:spLocks noGrp="1"/>
          </p:cNvSpPr>
          <p:nvPr>
            <p:ph type="title"/>
          </p:nvPr>
        </p:nvSpPr>
        <p:spPr/>
        <p:txBody>
          <a:bodyPr/>
          <a:lstStyle/>
          <a:p>
            <a:pPr defTabSz="1218987" eaLnBrk="1" fontAlgn="auto" hangingPunct="1">
              <a:spcAft>
                <a:spcPts val="0"/>
              </a:spcAft>
              <a:defRPr/>
            </a:pPr>
            <a:endParaRPr lang="en-US" altLang="en-US"/>
          </a:p>
        </p:txBody>
      </p:sp>
      <p:sp>
        <p:nvSpPr>
          <p:cNvPr id="131075" name="Content Placeholder 2"/>
          <p:cNvSpPr>
            <a:spLocks noGrp="1"/>
          </p:cNvSpPr>
          <p:nvPr>
            <p:ph idx="1"/>
          </p:nvPr>
        </p:nvSpPr>
        <p:spPr>
          <a:xfrm>
            <a:off x="914400" y="3068638"/>
            <a:ext cx="10360025" cy="3205162"/>
          </a:xfrm>
        </p:spPr>
        <p:txBody>
          <a:bodyPr/>
          <a:lstStyle/>
          <a:p>
            <a:pPr eaLnBrk="1" hangingPunct="1"/>
            <a:r>
              <a:rPr lang="en-CA" altLang="en-US" b="1"/>
              <a:t>Newsletters</a:t>
            </a:r>
          </a:p>
          <a:p>
            <a:pPr eaLnBrk="1" hangingPunct="1"/>
            <a:r>
              <a:rPr lang="en-CA" altLang="en-US"/>
              <a:t>Members are sent 2 newsletters with family information and history each year.</a:t>
            </a:r>
          </a:p>
          <a:p>
            <a:pPr eaLnBrk="1" hangingPunct="1"/>
            <a:br>
              <a:rPr lang="en-US" altLang="en-US"/>
            </a:br>
            <a:r>
              <a:rPr lang="en-US" altLang="en-US"/>
              <a:t>We have an archive that can be shared upon appropriate request for members.</a:t>
            </a:r>
          </a:p>
        </p:txBody>
      </p:sp>
      <p:pic>
        <p:nvPicPr>
          <p:cNvPr id="1310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8" y="188913"/>
            <a:ext cx="9297987"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3A164224-8345-4A91-AC7D-DBFCB9860D3E}"/>
              </a:ext>
            </a:extLst>
          </p:cNvPr>
          <p:cNvSpPr>
            <a:spLocks noGrp="1"/>
          </p:cNvSpPr>
          <p:nvPr>
            <p:ph type="title"/>
          </p:nvPr>
        </p:nvSpPr>
        <p:spPr/>
        <p:txBody>
          <a:bodyPr/>
          <a:lstStyle/>
          <a:p>
            <a:pPr defTabSz="1218987" eaLnBrk="1" fontAlgn="auto" hangingPunct="1">
              <a:spcAft>
                <a:spcPts val="0"/>
              </a:spcAft>
              <a:defRPr/>
            </a:pPr>
            <a:endParaRPr lang="en-US" altLang="en-US"/>
          </a:p>
        </p:txBody>
      </p:sp>
      <p:sp>
        <p:nvSpPr>
          <p:cNvPr id="133123" name="Content Placeholder 2"/>
          <p:cNvSpPr>
            <a:spLocks noGrp="1"/>
          </p:cNvSpPr>
          <p:nvPr>
            <p:ph idx="1"/>
          </p:nvPr>
        </p:nvSpPr>
        <p:spPr>
          <a:xfrm>
            <a:off x="622300" y="3644900"/>
            <a:ext cx="3671888" cy="3213100"/>
          </a:xfrm>
        </p:spPr>
        <p:txBody>
          <a:bodyPr/>
          <a:lstStyle/>
          <a:p>
            <a:pPr eaLnBrk="1" hangingPunct="1"/>
            <a:r>
              <a:rPr lang="en-US" altLang="en-US" sz="2400"/>
              <a:t>Listing of available souvenirs</a:t>
            </a:r>
          </a:p>
        </p:txBody>
      </p:sp>
      <p:pic>
        <p:nvPicPr>
          <p:cNvPr id="133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2613" y="2039938"/>
            <a:ext cx="6443662" cy="476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2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8" y="30163"/>
            <a:ext cx="6648450"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 y="188913"/>
            <a:ext cx="7945438" cy="237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2" name="Title 1">
            <a:extLst>
              <a:ext uri="{FF2B5EF4-FFF2-40B4-BE49-F238E27FC236}">
                <a16:creationId xmlns:a16="http://schemas.microsoft.com/office/drawing/2014/main" id="{4FF6C499-1D06-4E72-9FC7-05056FA04E1E}"/>
              </a:ext>
            </a:extLst>
          </p:cNvPr>
          <p:cNvSpPr>
            <a:spLocks noGrp="1"/>
          </p:cNvSpPr>
          <p:nvPr>
            <p:ph type="title"/>
          </p:nvPr>
        </p:nvSpPr>
        <p:spPr/>
        <p:txBody>
          <a:bodyPr/>
          <a:lstStyle/>
          <a:p>
            <a:pPr defTabSz="1218987" eaLnBrk="1" fontAlgn="auto" hangingPunct="1">
              <a:spcAft>
                <a:spcPts val="0"/>
              </a:spcAft>
              <a:defRPr/>
            </a:pPr>
            <a:endParaRPr lang="en-US" altLang="en-US"/>
          </a:p>
        </p:txBody>
      </p:sp>
      <p:sp>
        <p:nvSpPr>
          <p:cNvPr id="135172" name="Content Placeholder 2"/>
          <p:cNvSpPr>
            <a:spLocks noGrp="1"/>
          </p:cNvSpPr>
          <p:nvPr>
            <p:ph idx="1"/>
          </p:nvPr>
        </p:nvSpPr>
        <p:spPr>
          <a:xfrm>
            <a:off x="406400" y="3429000"/>
            <a:ext cx="3505200" cy="3063875"/>
          </a:xfrm>
        </p:spPr>
        <p:txBody>
          <a:bodyPr/>
          <a:lstStyle/>
          <a:p>
            <a:pPr eaLnBrk="1" hangingPunct="1"/>
            <a:r>
              <a:rPr lang="en-US" altLang="en-US"/>
              <a:t>A little info, a little fun about our family tree</a:t>
            </a:r>
            <a:r>
              <a:rPr lang="fr-CA" altLang="en-US"/>
              <a:t>!</a:t>
            </a:r>
            <a:endParaRPr lang="en-US" altLang="en-US"/>
          </a:p>
        </p:txBody>
      </p:sp>
      <p:pic>
        <p:nvPicPr>
          <p:cNvPr id="13517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7300" y="1916113"/>
            <a:ext cx="4376738" cy="479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http://2.bp.blogspot.com/-BNKkQTf2hmA/ThO-an_xjSI/AAAAAAAAAlI/C9tYMS7jZr4/s1600/mastines-connectionNA.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789363" y="2565400"/>
            <a:ext cx="8229600" cy="4087813"/>
          </a:xfrm>
        </p:spPr>
      </p:pic>
      <p:sp>
        <p:nvSpPr>
          <p:cNvPr id="53251" name="Title 1">
            <a:extLst>
              <a:ext uri="{FF2B5EF4-FFF2-40B4-BE49-F238E27FC236}">
                <a16:creationId xmlns:a16="http://schemas.microsoft.com/office/drawing/2014/main" id="{AA318B83-954D-43FF-8B39-2A45D4AD47FE}"/>
              </a:ext>
            </a:extLst>
          </p:cNvPr>
          <p:cNvSpPr>
            <a:spLocks noGrp="1"/>
          </p:cNvSpPr>
          <p:nvPr>
            <p:ph type="title"/>
          </p:nvPr>
        </p:nvSpPr>
        <p:spPr/>
        <p:txBody>
          <a:bodyPr/>
          <a:lstStyle/>
          <a:p>
            <a:pPr defTabSz="1218987" eaLnBrk="1" fontAlgn="auto" hangingPunct="1">
              <a:spcAft>
                <a:spcPts val="0"/>
              </a:spcAft>
              <a:defRPr/>
            </a:pPr>
            <a:endParaRPr lang="en-US" altLang="en-US"/>
          </a:p>
        </p:txBody>
      </p:sp>
      <p:sp>
        <p:nvSpPr>
          <p:cNvPr id="137220" name="TextBox 3"/>
          <p:cNvSpPr txBox="1">
            <a:spLocks noChangeArrowheads="1"/>
          </p:cNvSpPr>
          <p:nvPr/>
        </p:nvSpPr>
        <p:spPr bwMode="auto">
          <a:xfrm>
            <a:off x="838200" y="3357563"/>
            <a:ext cx="28098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600"/>
              </a:spcBef>
              <a:buClr>
                <a:schemeClr val="tx2"/>
              </a:buClr>
              <a:buSzPct val="90000"/>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800"/>
              </a:spcBef>
              <a:buClr>
                <a:schemeClr val="tx2"/>
              </a:buClr>
              <a:buSzPct val="90000"/>
              <a:buFont typeface="Cambria" panose="02040503050406030204" pitchFamily="18" charset="0"/>
              <a:buChar char="–"/>
              <a:defRPr sz="2400">
                <a:solidFill>
                  <a:schemeClr val="tx1"/>
                </a:solidFill>
                <a:latin typeface="Cambria" panose="02040503050406030204" pitchFamily="18" charset="0"/>
              </a:defRPr>
            </a:lvl2pPr>
            <a:lvl3pPr marL="1143000" indent="-228600">
              <a:lnSpc>
                <a:spcPct val="90000"/>
              </a:lnSpc>
              <a:spcBef>
                <a:spcPts val="800"/>
              </a:spcBef>
              <a:buClr>
                <a:schemeClr val="tx2"/>
              </a:buClr>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800"/>
              </a:spcBef>
              <a:buClr>
                <a:schemeClr val="tx2"/>
              </a:buClr>
              <a:buSzPct val="100000"/>
              <a:buFont typeface="Cambria" panose="02040503050406030204" pitchFamily="18" charset="0"/>
              <a:buChar char="–"/>
              <a:defRPr>
                <a:solidFill>
                  <a:schemeClr val="tx1"/>
                </a:solidFill>
                <a:latin typeface="Cambria" panose="02040503050406030204" pitchFamily="18" charset="0"/>
              </a:defRPr>
            </a:lvl4pPr>
            <a:lvl5pPr marL="2057400" indent="-228600">
              <a:lnSpc>
                <a:spcPct val="90000"/>
              </a:lnSpc>
              <a:spcBef>
                <a:spcPts val="800"/>
              </a:spcBef>
              <a:buClr>
                <a:schemeClr val="tx2"/>
              </a:buClr>
              <a:buFont typeface="Arial" panose="020B0604020202020204" pitchFamily="34" charset="0"/>
              <a:buChar char="•"/>
              <a:defRPr sz="1600">
                <a:solidFill>
                  <a:schemeClr val="tx1"/>
                </a:solidFill>
                <a:latin typeface="Cambria" panose="02040503050406030204" pitchFamily="18" charset="0"/>
              </a:defRPr>
            </a:lvl5pPr>
            <a:lvl6pPr marL="2514600" indent="-228600" defTabSz="1217613" eaLnBrk="0" fontAlgn="base" hangingPunct="0">
              <a:lnSpc>
                <a:spcPct val="90000"/>
              </a:lnSpc>
              <a:spcBef>
                <a:spcPts val="800"/>
              </a:spcBef>
              <a:spcAft>
                <a:spcPct val="0"/>
              </a:spcAft>
              <a:buClr>
                <a:schemeClr val="tx2"/>
              </a:buClr>
              <a:buFont typeface="Arial" panose="020B0604020202020204" pitchFamily="34" charset="0"/>
              <a:buChar char="•"/>
              <a:defRPr sz="1600">
                <a:solidFill>
                  <a:schemeClr val="tx1"/>
                </a:solidFill>
                <a:latin typeface="Cambria" panose="02040503050406030204" pitchFamily="18" charset="0"/>
              </a:defRPr>
            </a:lvl6pPr>
            <a:lvl7pPr marL="2971800" indent="-228600" defTabSz="1217613" eaLnBrk="0" fontAlgn="base" hangingPunct="0">
              <a:lnSpc>
                <a:spcPct val="90000"/>
              </a:lnSpc>
              <a:spcBef>
                <a:spcPts val="800"/>
              </a:spcBef>
              <a:spcAft>
                <a:spcPct val="0"/>
              </a:spcAft>
              <a:buClr>
                <a:schemeClr val="tx2"/>
              </a:buClr>
              <a:buFont typeface="Arial" panose="020B0604020202020204" pitchFamily="34" charset="0"/>
              <a:buChar char="•"/>
              <a:defRPr sz="1600">
                <a:solidFill>
                  <a:schemeClr val="tx1"/>
                </a:solidFill>
                <a:latin typeface="Cambria" panose="02040503050406030204" pitchFamily="18" charset="0"/>
              </a:defRPr>
            </a:lvl7pPr>
            <a:lvl8pPr marL="3429000" indent="-228600" defTabSz="1217613" eaLnBrk="0" fontAlgn="base" hangingPunct="0">
              <a:lnSpc>
                <a:spcPct val="90000"/>
              </a:lnSpc>
              <a:spcBef>
                <a:spcPts val="800"/>
              </a:spcBef>
              <a:spcAft>
                <a:spcPct val="0"/>
              </a:spcAft>
              <a:buClr>
                <a:schemeClr val="tx2"/>
              </a:buClr>
              <a:buFont typeface="Arial" panose="020B0604020202020204" pitchFamily="34" charset="0"/>
              <a:buChar char="•"/>
              <a:defRPr sz="1600">
                <a:solidFill>
                  <a:schemeClr val="tx1"/>
                </a:solidFill>
                <a:latin typeface="Cambria" panose="02040503050406030204" pitchFamily="18" charset="0"/>
              </a:defRPr>
            </a:lvl8pPr>
            <a:lvl9pPr marL="3886200" indent="-228600" defTabSz="1217613" eaLnBrk="0" fontAlgn="base" hangingPunct="0">
              <a:lnSpc>
                <a:spcPct val="90000"/>
              </a:lnSpc>
              <a:spcBef>
                <a:spcPts val="800"/>
              </a:spcBef>
              <a:spcAft>
                <a:spcPct val="0"/>
              </a:spcAft>
              <a:buClr>
                <a:schemeClr val="tx2"/>
              </a:buClr>
              <a:buFont typeface="Arial" panose="020B0604020202020204" pitchFamily="34" charset="0"/>
              <a:buChar char="•"/>
              <a:defRPr sz="1600">
                <a:solidFill>
                  <a:schemeClr val="tx1"/>
                </a:solidFill>
                <a:latin typeface="Cambria" panose="02040503050406030204" pitchFamily="18" charset="0"/>
              </a:defRPr>
            </a:lvl9pPr>
          </a:lstStyle>
          <a:p>
            <a:pPr eaLnBrk="1" hangingPunct="1">
              <a:lnSpc>
                <a:spcPct val="100000"/>
              </a:lnSpc>
              <a:spcBef>
                <a:spcPct val="0"/>
              </a:spcBef>
              <a:buClrTx/>
              <a:buSzTx/>
              <a:buFontTx/>
              <a:buNone/>
            </a:pPr>
            <a:r>
              <a:rPr lang="fr-CA" altLang="en-US" sz="1800">
                <a:latin typeface="Calibri" panose="020F0502020204030204" pitchFamily="34" charset="0"/>
              </a:rPr>
              <a:t>50 of over 248 places associated with the Mastine Family Connection</a:t>
            </a:r>
            <a:endParaRPr lang="en-US" altLang="en-US" sz="1800">
              <a:latin typeface="Calibri" panose="020F0502020204030204" pitchFamily="34" charset="0"/>
            </a:endParaRPr>
          </a:p>
        </p:txBody>
      </p:sp>
      <p:pic>
        <p:nvPicPr>
          <p:cNvPr id="13722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38" y="120650"/>
            <a:ext cx="8170862"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8" y="0"/>
            <a:ext cx="8334375" cy="249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298" name="Title 1">
            <a:extLst>
              <a:ext uri="{FF2B5EF4-FFF2-40B4-BE49-F238E27FC236}">
                <a16:creationId xmlns:a16="http://schemas.microsoft.com/office/drawing/2014/main" id="{CAE9364B-7F99-4A41-B34C-BEFAC086AE4E}"/>
              </a:ext>
            </a:extLst>
          </p:cNvPr>
          <p:cNvSpPr>
            <a:spLocks noGrp="1"/>
          </p:cNvSpPr>
          <p:nvPr>
            <p:ph type="title"/>
          </p:nvPr>
        </p:nvSpPr>
        <p:spPr/>
        <p:txBody>
          <a:bodyPr/>
          <a:lstStyle/>
          <a:p>
            <a:pPr defTabSz="1218987" eaLnBrk="1" fontAlgn="auto" hangingPunct="1">
              <a:spcAft>
                <a:spcPts val="0"/>
              </a:spcAft>
              <a:defRPr/>
            </a:pPr>
            <a:endParaRPr lang="en-US" altLang="en-US"/>
          </a:p>
        </p:txBody>
      </p:sp>
      <p:sp>
        <p:nvSpPr>
          <p:cNvPr id="139268" name="Content Placeholder 2"/>
          <p:cNvSpPr>
            <a:spLocks noGrp="1"/>
          </p:cNvSpPr>
          <p:nvPr>
            <p:ph idx="1"/>
          </p:nvPr>
        </p:nvSpPr>
        <p:spPr>
          <a:xfrm>
            <a:off x="431800" y="2492375"/>
            <a:ext cx="3733800" cy="3810000"/>
          </a:xfrm>
        </p:spPr>
        <p:txBody>
          <a:bodyPr/>
          <a:lstStyle/>
          <a:p>
            <a:pPr eaLnBrk="1" hangingPunct="1"/>
            <a:r>
              <a:rPr lang="fr-CA" altLang="en-US"/>
              <a:t>So much to discover,  thanks to the internet…</a:t>
            </a:r>
            <a:endParaRPr lang="en-US" altLang="en-US"/>
          </a:p>
        </p:txBody>
      </p:sp>
      <p:pic>
        <p:nvPicPr>
          <p:cNvPr id="13926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2188" y="1550988"/>
            <a:ext cx="4584700" cy="515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8F2A0E44-2FB3-411A-A153-A418C1CEB296}"/>
              </a:ext>
            </a:extLst>
          </p:cNvPr>
          <p:cNvSpPr>
            <a:spLocks noGrp="1"/>
          </p:cNvSpPr>
          <p:nvPr>
            <p:ph type="title"/>
          </p:nvPr>
        </p:nvSpPr>
        <p:spPr/>
        <p:txBody>
          <a:bodyPr/>
          <a:lstStyle/>
          <a:p>
            <a:pPr defTabSz="1218987" eaLnBrk="1" fontAlgn="auto" hangingPunct="1">
              <a:spcAft>
                <a:spcPts val="0"/>
              </a:spcAft>
              <a:defRPr/>
            </a:pPr>
            <a:endParaRPr lang="en-US" altLang="en-US"/>
          </a:p>
        </p:txBody>
      </p:sp>
      <p:sp>
        <p:nvSpPr>
          <p:cNvPr id="141315" name="Content Placeholder 2"/>
          <p:cNvSpPr>
            <a:spLocks noGrp="1"/>
          </p:cNvSpPr>
          <p:nvPr>
            <p:ph idx="1"/>
          </p:nvPr>
        </p:nvSpPr>
        <p:spPr>
          <a:xfrm>
            <a:off x="1341438" y="3213100"/>
            <a:ext cx="4267200" cy="4525963"/>
          </a:xfrm>
        </p:spPr>
        <p:txBody>
          <a:bodyPr/>
          <a:lstStyle/>
          <a:p>
            <a:pPr eaLnBrk="1" hangingPunct="1"/>
            <a:r>
              <a:rPr lang="fr-CA" altLang="en-US" sz="6600"/>
              <a:t>Yours to discover…</a:t>
            </a:r>
            <a:endParaRPr lang="en-US" altLang="en-US" sz="6600"/>
          </a:p>
        </p:txBody>
      </p:sp>
      <p:pic>
        <p:nvPicPr>
          <p:cNvPr id="1413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0538" y="1092200"/>
            <a:ext cx="3886200" cy="534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13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75" y="333375"/>
            <a:ext cx="7853363" cy="234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E9BE8BDC-C50A-489E-8886-FF44F1678FFF}"/>
              </a:ext>
            </a:extLst>
          </p:cNvPr>
          <p:cNvSpPr>
            <a:spLocks noGrp="1"/>
          </p:cNvSpPr>
          <p:nvPr>
            <p:ph type="title"/>
          </p:nvPr>
        </p:nvSpPr>
        <p:spPr/>
        <p:txBody>
          <a:bodyPr/>
          <a:lstStyle/>
          <a:p>
            <a:pPr defTabSz="1218987" eaLnBrk="1" fontAlgn="auto" hangingPunct="1">
              <a:spcAft>
                <a:spcPts val="0"/>
              </a:spcAft>
              <a:defRPr/>
            </a:pPr>
            <a:endParaRPr lang="en-US" altLang="en-US"/>
          </a:p>
        </p:txBody>
      </p:sp>
      <p:sp>
        <p:nvSpPr>
          <p:cNvPr id="143363" name="Content Placeholder 2"/>
          <p:cNvSpPr>
            <a:spLocks noGrp="1"/>
          </p:cNvSpPr>
          <p:nvPr>
            <p:ph idx="1"/>
          </p:nvPr>
        </p:nvSpPr>
        <p:spPr>
          <a:xfrm>
            <a:off x="1223963" y="2332038"/>
            <a:ext cx="3657600" cy="4525962"/>
          </a:xfrm>
        </p:spPr>
        <p:txBody>
          <a:bodyPr/>
          <a:lstStyle/>
          <a:p>
            <a:pPr eaLnBrk="1" hangingPunct="1"/>
            <a:r>
              <a:rPr lang="fr-CA" altLang="en-US"/>
              <a:t>Take a few minutes to update, correct or share your family connections online.</a:t>
            </a:r>
            <a:endParaRPr lang="en-US" altLang="en-US"/>
          </a:p>
        </p:txBody>
      </p:sp>
      <p:pic>
        <p:nvPicPr>
          <p:cNvPr id="1433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1038" y="1412875"/>
            <a:ext cx="4648200" cy="512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6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913"/>
            <a:ext cx="6889750"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66" name="Content Placeholder 2"/>
          <p:cNvSpPr txBox="1">
            <a:spLocks/>
          </p:cNvSpPr>
          <p:nvPr/>
        </p:nvSpPr>
        <p:spPr bwMode="auto">
          <a:xfrm>
            <a:off x="1198563" y="4221163"/>
            <a:ext cx="5616575"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9" tIns="60949" rIns="121899" bIns="60949"/>
          <a:lstStyle>
            <a:lvl1pPr marL="273050" indent="-273050">
              <a:lnSpc>
                <a:spcPct val="90000"/>
              </a:lnSpc>
              <a:spcBef>
                <a:spcPts val="1600"/>
              </a:spcBef>
              <a:buClr>
                <a:schemeClr val="tx2"/>
              </a:buClr>
              <a:buSzPct val="90000"/>
              <a:buFont typeface="Arial" panose="020B0604020202020204" pitchFamily="34" charset="0"/>
              <a:buChar char="•"/>
              <a:defRPr sz="2800">
                <a:solidFill>
                  <a:schemeClr val="tx1"/>
                </a:solidFill>
                <a:latin typeface="Cambria" panose="02040503050406030204" pitchFamily="18" charset="0"/>
              </a:defRPr>
            </a:lvl1pPr>
            <a:lvl2pPr marL="547688" indent="-273050">
              <a:lnSpc>
                <a:spcPct val="90000"/>
              </a:lnSpc>
              <a:spcBef>
                <a:spcPts val="800"/>
              </a:spcBef>
              <a:buClr>
                <a:schemeClr val="tx2"/>
              </a:buClr>
              <a:buSzPct val="90000"/>
              <a:buFont typeface="Cambria" panose="02040503050406030204" pitchFamily="18" charset="0"/>
              <a:buChar char="–"/>
              <a:defRPr sz="2400">
                <a:solidFill>
                  <a:schemeClr val="tx1"/>
                </a:solidFill>
                <a:latin typeface="Cambria" panose="02040503050406030204" pitchFamily="18" charset="0"/>
              </a:defRPr>
            </a:lvl2pPr>
            <a:lvl3pPr marL="822325" indent="-273050">
              <a:lnSpc>
                <a:spcPct val="90000"/>
              </a:lnSpc>
              <a:spcBef>
                <a:spcPts val="800"/>
              </a:spcBef>
              <a:buClr>
                <a:schemeClr val="tx2"/>
              </a:buClr>
              <a:buFont typeface="Arial" panose="020B0604020202020204" pitchFamily="34" charset="0"/>
              <a:buChar char="•"/>
              <a:defRPr sz="2000">
                <a:solidFill>
                  <a:schemeClr val="tx1"/>
                </a:solidFill>
                <a:latin typeface="Cambria" panose="02040503050406030204" pitchFamily="18" charset="0"/>
              </a:defRPr>
            </a:lvl3pPr>
            <a:lvl4pPr marL="1096963" indent="-273050">
              <a:lnSpc>
                <a:spcPct val="90000"/>
              </a:lnSpc>
              <a:spcBef>
                <a:spcPts val="800"/>
              </a:spcBef>
              <a:buClr>
                <a:schemeClr val="tx2"/>
              </a:buClr>
              <a:buSzPct val="100000"/>
              <a:buFont typeface="Cambria" panose="02040503050406030204" pitchFamily="18" charset="0"/>
              <a:buChar char="–"/>
              <a:defRPr>
                <a:solidFill>
                  <a:schemeClr val="tx1"/>
                </a:solidFill>
                <a:latin typeface="Cambria" panose="02040503050406030204" pitchFamily="18" charset="0"/>
              </a:defRPr>
            </a:lvl4pPr>
            <a:lvl5pPr marL="1371600" indent="-273050">
              <a:lnSpc>
                <a:spcPct val="90000"/>
              </a:lnSpc>
              <a:spcBef>
                <a:spcPts val="800"/>
              </a:spcBef>
              <a:buClr>
                <a:schemeClr val="tx2"/>
              </a:buClr>
              <a:buFont typeface="Arial" panose="020B0604020202020204" pitchFamily="34" charset="0"/>
              <a:buChar char="•"/>
              <a:defRPr sz="1600">
                <a:solidFill>
                  <a:schemeClr val="tx1"/>
                </a:solidFill>
                <a:latin typeface="Cambria" panose="02040503050406030204" pitchFamily="18" charset="0"/>
              </a:defRPr>
            </a:lvl5pPr>
            <a:lvl6pPr marL="1828800" indent="-273050" defTabSz="1217613" eaLnBrk="0" fontAlgn="base" hangingPunct="0">
              <a:lnSpc>
                <a:spcPct val="90000"/>
              </a:lnSpc>
              <a:spcBef>
                <a:spcPts val="800"/>
              </a:spcBef>
              <a:spcAft>
                <a:spcPct val="0"/>
              </a:spcAft>
              <a:buClr>
                <a:schemeClr val="tx2"/>
              </a:buClr>
              <a:buFont typeface="Arial" panose="020B0604020202020204" pitchFamily="34" charset="0"/>
              <a:buChar char="•"/>
              <a:defRPr sz="1600">
                <a:solidFill>
                  <a:schemeClr val="tx1"/>
                </a:solidFill>
                <a:latin typeface="Cambria" panose="02040503050406030204" pitchFamily="18" charset="0"/>
              </a:defRPr>
            </a:lvl6pPr>
            <a:lvl7pPr marL="2286000" indent="-273050" defTabSz="1217613" eaLnBrk="0" fontAlgn="base" hangingPunct="0">
              <a:lnSpc>
                <a:spcPct val="90000"/>
              </a:lnSpc>
              <a:spcBef>
                <a:spcPts val="800"/>
              </a:spcBef>
              <a:spcAft>
                <a:spcPct val="0"/>
              </a:spcAft>
              <a:buClr>
                <a:schemeClr val="tx2"/>
              </a:buClr>
              <a:buFont typeface="Arial" panose="020B0604020202020204" pitchFamily="34" charset="0"/>
              <a:buChar char="•"/>
              <a:defRPr sz="1600">
                <a:solidFill>
                  <a:schemeClr val="tx1"/>
                </a:solidFill>
                <a:latin typeface="Cambria" panose="02040503050406030204" pitchFamily="18" charset="0"/>
              </a:defRPr>
            </a:lvl7pPr>
            <a:lvl8pPr marL="2743200" indent="-273050" defTabSz="1217613" eaLnBrk="0" fontAlgn="base" hangingPunct="0">
              <a:lnSpc>
                <a:spcPct val="90000"/>
              </a:lnSpc>
              <a:spcBef>
                <a:spcPts val="800"/>
              </a:spcBef>
              <a:spcAft>
                <a:spcPct val="0"/>
              </a:spcAft>
              <a:buClr>
                <a:schemeClr val="tx2"/>
              </a:buClr>
              <a:buFont typeface="Arial" panose="020B0604020202020204" pitchFamily="34" charset="0"/>
              <a:buChar char="•"/>
              <a:defRPr sz="1600">
                <a:solidFill>
                  <a:schemeClr val="tx1"/>
                </a:solidFill>
                <a:latin typeface="Cambria" panose="02040503050406030204" pitchFamily="18" charset="0"/>
              </a:defRPr>
            </a:lvl8pPr>
            <a:lvl9pPr marL="3200400" indent="-273050" defTabSz="1217613" eaLnBrk="0" fontAlgn="base" hangingPunct="0">
              <a:lnSpc>
                <a:spcPct val="90000"/>
              </a:lnSpc>
              <a:spcBef>
                <a:spcPts val="800"/>
              </a:spcBef>
              <a:spcAft>
                <a:spcPct val="0"/>
              </a:spcAft>
              <a:buClr>
                <a:schemeClr val="tx2"/>
              </a:buClr>
              <a:buFont typeface="Arial" panose="020B0604020202020204" pitchFamily="34" charset="0"/>
              <a:buChar char="•"/>
              <a:defRPr sz="1600">
                <a:solidFill>
                  <a:schemeClr val="tx1"/>
                </a:solidFill>
                <a:latin typeface="Cambria" panose="02040503050406030204" pitchFamily="18" charset="0"/>
              </a:defRPr>
            </a:lvl9pPr>
          </a:lstStyle>
          <a:p>
            <a:pPr eaLnBrk="1" hangingPunct="1"/>
            <a:r>
              <a:rPr lang="fr-CA" altLang="en-US">
                <a:hlinkClick r:id="rId5" action="ppaction://hlinkfile"/>
              </a:rPr>
              <a:t>A simple form to click and complete in order to insure we have the exact information you wish to share with the family.</a:t>
            </a:r>
            <a:endParaRPr lang="en-US" altLang="en-US"/>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A4EAD1CA-DC09-4BD2-8BE2-F4BFCD401223}"/>
              </a:ext>
            </a:extLst>
          </p:cNvPr>
          <p:cNvSpPr>
            <a:spLocks noGrp="1"/>
          </p:cNvSpPr>
          <p:nvPr>
            <p:ph type="title"/>
          </p:nvPr>
        </p:nvSpPr>
        <p:spPr/>
        <p:txBody>
          <a:bodyPr/>
          <a:lstStyle/>
          <a:p>
            <a:pPr defTabSz="1218987" eaLnBrk="1" fontAlgn="auto" hangingPunct="1">
              <a:spcAft>
                <a:spcPts val="0"/>
              </a:spcAft>
              <a:defRPr/>
            </a:pPr>
            <a:endParaRPr lang="en-US" altLang="en-US" dirty="0"/>
          </a:p>
        </p:txBody>
      </p:sp>
      <p:sp>
        <p:nvSpPr>
          <p:cNvPr id="145411" name="Content Placeholder 2"/>
          <p:cNvSpPr>
            <a:spLocks noGrp="1"/>
          </p:cNvSpPr>
          <p:nvPr>
            <p:ph idx="1"/>
          </p:nvPr>
        </p:nvSpPr>
        <p:spPr>
          <a:xfrm>
            <a:off x="2998788" y="2636838"/>
            <a:ext cx="3505200" cy="4525962"/>
          </a:xfrm>
        </p:spPr>
        <p:txBody>
          <a:bodyPr/>
          <a:lstStyle/>
          <a:p>
            <a:pPr eaLnBrk="1" hangingPunct="1"/>
            <a:r>
              <a:rPr lang="fr-CA" altLang="en-US"/>
              <a:t>Participate in another </a:t>
            </a:r>
            <a:r>
              <a:rPr lang="fr-CA" altLang="en-US">
                <a:hlinkClick r:id="rId3" action="ppaction://hlinkfile"/>
              </a:rPr>
              <a:t>MFA recipe book with this online form.</a:t>
            </a:r>
            <a:endParaRPr lang="fr-CA" altLang="en-US"/>
          </a:p>
          <a:p>
            <a:pPr eaLnBrk="1" hangingPunct="1"/>
            <a:endParaRPr lang="fr-CA" altLang="en-US"/>
          </a:p>
          <a:p>
            <a:pPr eaLnBrk="1" hangingPunct="1"/>
            <a:r>
              <a:rPr lang="fr-CA" altLang="en-US"/>
              <a:t>Don</a:t>
            </a:r>
            <a:r>
              <a:rPr lang="en-US" altLang="en-US"/>
              <a:t>’</a:t>
            </a:r>
            <a:r>
              <a:rPr lang="fr-CA" altLang="en-US"/>
              <a:t>t forget to check out the </a:t>
            </a:r>
            <a:r>
              <a:rPr lang="en-US" altLang="en-US"/>
              <a:t>”</a:t>
            </a:r>
            <a:r>
              <a:rPr lang="fr-CA" altLang="en-US"/>
              <a:t>blonde cookbook</a:t>
            </a:r>
            <a:r>
              <a:rPr lang="en-US" altLang="en-US"/>
              <a:t>”.</a:t>
            </a:r>
          </a:p>
        </p:txBody>
      </p:sp>
      <p:pic>
        <p:nvPicPr>
          <p:cNvPr id="1454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3675" y="1933575"/>
            <a:ext cx="4367213"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41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938" y="150813"/>
            <a:ext cx="7551737" cy="225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1C15BBCA-F182-4E48-AC14-3E818B0551C1}"/>
              </a:ext>
            </a:extLst>
          </p:cNvPr>
          <p:cNvSpPr>
            <a:spLocks noGrp="1"/>
          </p:cNvSpPr>
          <p:nvPr>
            <p:ph type="title"/>
          </p:nvPr>
        </p:nvSpPr>
        <p:spPr/>
        <p:txBody>
          <a:bodyPr/>
          <a:lstStyle/>
          <a:p>
            <a:pPr defTabSz="1218987" eaLnBrk="1" fontAlgn="auto" hangingPunct="1">
              <a:spcAft>
                <a:spcPts val="0"/>
              </a:spcAft>
              <a:defRPr/>
            </a:pPr>
            <a:endParaRPr lang="en-US" altLang="en-US"/>
          </a:p>
        </p:txBody>
      </p:sp>
      <p:sp>
        <p:nvSpPr>
          <p:cNvPr id="3" name="Content Placeholder 2">
            <a:extLst>
              <a:ext uri="{FF2B5EF4-FFF2-40B4-BE49-F238E27FC236}">
                <a16:creationId xmlns:a16="http://schemas.microsoft.com/office/drawing/2014/main" id="{C6C33A84-9385-4D71-87A3-1AA963F73027}"/>
              </a:ext>
            </a:extLst>
          </p:cNvPr>
          <p:cNvSpPr>
            <a:spLocks noGrp="1"/>
          </p:cNvSpPr>
          <p:nvPr>
            <p:ph idx="1"/>
          </p:nvPr>
        </p:nvSpPr>
        <p:spPr>
          <a:xfrm>
            <a:off x="914400" y="2997200"/>
            <a:ext cx="9428163" cy="3276600"/>
          </a:xfrm>
        </p:spPr>
        <p:txBody>
          <a:bodyPr rtlCol="0">
            <a:normAutofit fontScale="25000" lnSpcReduction="20000"/>
          </a:bodyPr>
          <a:lstStyle/>
          <a:p>
            <a:pPr marL="274320" indent="-274320" defTabSz="1218987" eaLnBrk="1" fontAlgn="auto" hangingPunct="1">
              <a:spcAft>
                <a:spcPts val="0"/>
              </a:spcAft>
              <a:defRPr/>
            </a:pPr>
            <a:r>
              <a:rPr lang="en-CA" sz="5600" b="1" dirty="0"/>
              <a:t>Desserts</a:t>
            </a:r>
            <a:r>
              <a:rPr lang="en-CA" sz="5600" dirty="0"/>
              <a:t>            </a:t>
            </a:r>
          </a:p>
          <a:p>
            <a:pPr marL="274320" indent="-274320" defTabSz="1218987" eaLnBrk="1" fontAlgn="auto" hangingPunct="1">
              <a:spcAft>
                <a:spcPts val="0"/>
              </a:spcAft>
              <a:defRPr/>
            </a:pPr>
            <a:r>
              <a:rPr lang="en-CA" sz="5600" dirty="0"/>
              <a:t>Chocolate-Peanut Butter-Marshmallow Drops           </a:t>
            </a:r>
          </a:p>
          <a:p>
            <a:pPr marL="274320" indent="-274320" defTabSz="1218987" eaLnBrk="1" fontAlgn="auto" hangingPunct="1">
              <a:spcAft>
                <a:spcPts val="0"/>
              </a:spcAft>
              <a:defRPr/>
            </a:pPr>
            <a:r>
              <a:rPr lang="en-CA" sz="5600" dirty="0"/>
              <a:t>Donna Mastine &amp; Jacob Morin (son)  </a:t>
            </a:r>
          </a:p>
          <a:p>
            <a:pPr marL="274320" indent="-274320" defTabSz="1218987" eaLnBrk="1" fontAlgn="auto" hangingPunct="1">
              <a:spcAft>
                <a:spcPts val="0"/>
              </a:spcAft>
              <a:defRPr/>
            </a:pPr>
            <a:r>
              <a:rPr lang="en-CA" sz="5600" dirty="0"/>
              <a:t>This is a recipe from Kraft Foods Canada Inc. that I came across about 10 years ago.  It was so simple to make and so delicious that we have been making it ever since for our many family events during the year.    </a:t>
            </a:r>
          </a:p>
          <a:p>
            <a:pPr marL="274320" indent="-274320" defTabSz="1218987" eaLnBrk="1" fontAlgn="auto" hangingPunct="1">
              <a:spcAft>
                <a:spcPts val="0"/>
              </a:spcAft>
              <a:defRPr/>
            </a:pPr>
            <a:r>
              <a:rPr lang="en-CA" sz="5600" dirty="0"/>
              <a:t>6        Baker's Semi-Sweet Chocolate Squares (cut in half)</a:t>
            </a:r>
          </a:p>
          <a:p>
            <a:pPr marL="274320" indent="-274320" defTabSz="1218987" eaLnBrk="1" fontAlgn="auto" hangingPunct="1">
              <a:spcAft>
                <a:spcPts val="0"/>
              </a:spcAft>
              <a:defRPr/>
            </a:pPr>
            <a:r>
              <a:rPr lang="en-CA" sz="5600" dirty="0"/>
              <a:t>3/4 cups  Crunchy Peanut Butter </a:t>
            </a:r>
          </a:p>
          <a:p>
            <a:pPr marL="274320" indent="-274320" defTabSz="1218987" eaLnBrk="1" fontAlgn="auto" hangingPunct="1">
              <a:spcAft>
                <a:spcPts val="0"/>
              </a:spcAft>
              <a:defRPr/>
            </a:pPr>
            <a:r>
              <a:rPr lang="en-CA" sz="5600" dirty="0"/>
              <a:t>3 cups    miniature Marshmallows   </a:t>
            </a:r>
          </a:p>
          <a:p>
            <a:pPr marL="274320" indent="-274320" defTabSz="1218987" eaLnBrk="1" fontAlgn="auto" hangingPunct="1">
              <a:spcAft>
                <a:spcPts val="0"/>
              </a:spcAft>
              <a:defRPr/>
            </a:pPr>
            <a:r>
              <a:rPr lang="en-CA" sz="5600" dirty="0"/>
              <a:t>"Melt the Baker's semi-sweet chocolate squares with the peanut butter in a glass bowl in a microwave for 3 </a:t>
            </a:r>
            <a:r>
              <a:rPr lang="en-CA" sz="5600" dirty="0" err="1"/>
              <a:t>mins</a:t>
            </a:r>
            <a:r>
              <a:rPr lang="en-CA" sz="5600" dirty="0"/>
              <a:t> on medium temperature.  Stir until smooth.  Should the chocolate not be completely melted continue heating in the microwave for 30 </a:t>
            </a:r>
            <a:r>
              <a:rPr lang="en-CA" sz="5600" dirty="0" err="1"/>
              <a:t>secs</a:t>
            </a:r>
            <a:r>
              <a:rPr lang="en-CA" sz="5600" dirty="0"/>
              <a:t> to 1 min more.</a:t>
            </a:r>
          </a:p>
          <a:p>
            <a:pPr marL="274320" indent="-274320" defTabSz="1218987" eaLnBrk="1" fontAlgn="auto" hangingPunct="1">
              <a:spcAft>
                <a:spcPts val="0"/>
              </a:spcAft>
              <a:defRPr/>
            </a:pPr>
            <a:r>
              <a:rPr lang="en-CA" sz="5600" dirty="0"/>
              <a:t>Let the mixture cool for a few minutes then add in the marshmallows.</a:t>
            </a:r>
          </a:p>
          <a:p>
            <a:pPr marL="274320" indent="-274320" defTabSz="1218987" eaLnBrk="1" fontAlgn="auto" hangingPunct="1">
              <a:spcAft>
                <a:spcPts val="0"/>
              </a:spcAft>
              <a:defRPr/>
            </a:pPr>
            <a:r>
              <a:rPr lang="en-CA" sz="5600" dirty="0"/>
              <a:t>Drop by </a:t>
            </a:r>
            <a:r>
              <a:rPr lang="en-CA" sz="5600" dirty="0" err="1"/>
              <a:t>spoonfuls</a:t>
            </a:r>
            <a:r>
              <a:rPr lang="en-CA" sz="5600" dirty="0"/>
              <a:t> on a cookie sheet covered in waxed paper.</a:t>
            </a:r>
          </a:p>
          <a:p>
            <a:pPr marL="274320" indent="-274320" defTabSz="1218987" eaLnBrk="1" fontAlgn="auto" hangingPunct="1">
              <a:spcAft>
                <a:spcPts val="0"/>
              </a:spcAft>
              <a:defRPr/>
            </a:pPr>
            <a:r>
              <a:rPr lang="en-CA" sz="5600" dirty="0"/>
              <a:t>Cool in the frig until firm.  Enjoy.</a:t>
            </a:r>
          </a:p>
          <a:p>
            <a:pPr marL="274320" indent="-274320" defTabSz="1218987" eaLnBrk="1" fontAlgn="auto" hangingPunct="1">
              <a:spcAft>
                <a:spcPts val="0"/>
              </a:spcAft>
              <a:defRPr/>
            </a:pPr>
            <a:r>
              <a:rPr lang="en-CA" sz="5600" dirty="0"/>
              <a:t>Store the rest in the frig in a closed container.</a:t>
            </a:r>
          </a:p>
          <a:p>
            <a:pPr marL="274320" indent="-274320" defTabSz="1218987" eaLnBrk="1" fontAlgn="auto" hangingPunct="1">
              <a:spcAft>
                <a:spcPts val="0"/>
              </a:spcAft>
              <a:defRPr/>
            </a:pPr>
            <a:r>
              <a:rPr lang="en-CA" sz="5600" dirty="0"/>
              <a:t>Yields approximately 2- 3 doz."       </a:t>
            </a:r>
          </a:p>
          <a:p>
            <a:pPr marL="274320" indent="-274320" defTabSz="1218987" eaLnBrk="1" fontAlgn="auto" hangingPunct="1">
              <a:spcAft>
                <a:spcPts val="0"/>
              </a:spcAft>
              <a:defRPr/>
            </a:pPr>
            <a:r>
              <a:rPr lang="en-CA" sz="5600" dirty="0"/>
              <a:t>Serves 1</a:t>
            </a:r>
            <a:r>
              <a:rPr lang="en-CA" dirty="0"/>
              <a:t>2        </a:t>
            </a:r>
          </a:p>
          <a:p>
            <a:pPr marL="274320" indent="-274320" defTabSz="1218987" eaLnBrk="1" fontAlgn="auto" hangingPunct="1">
              <a:spcAft>
                <a:spcPts val="0"/>
              </a:spcAft>
              <a:defRPr/>
            </a:pPr>
            <a:r>
              <a:rPr lang="en-CA" dirty="0"/>
              <a:t>10 minutes or less        </a:t>
            </a:r>
          </a:p>
          <a:p>
            <a:pPr marL="274320" indent="-274320" defTabSz="1218987" eaLnBrk="1" fontAlgn="auto" hangingPunct="1">
              <a:spcAft>
                <a:spcPts val="0"/>
              </a:spcAft>
              <a:defRPr/>
            </a:pPr>
            <a:r>
              <a:rPr lang="en-CA" dirty="0"/>
              <a:t>3- 4 min in a microwave medium temperature          </a:t>
            </a:r>
          </a:p>
          <a:p>
            <a:pPr marL="274320" indent="-274320" defTabSz="1218987" eaLnBrk="1" fontAlgn="auto" hangingPunct="1">
              <a:spcAft>
                <a:spcPts val="0"/>
              </a:spcAft>
              <a:defRPr/>
            </a:pPr>
            <a:endParaRPr lang="en-US" dirty="0"/>
          </a:p>
        </p:txBody>
      </p:sp>
      <p:sp>
        <p:nvSpPr>
          <p:cNvPr id="147460" name="TextBox 3"/>
          <p:cNvSpPr txBox="1">
            <a:spLocks noChangeArrowheads="1"/>
          </p:cNvSpPr>
          <p:nvPr/>
        </p:nvSpPr>
        <p:spPr bwMode="auto">
          <a:xfrm rot="-1781219">
            <a:off x="8331200" y="2486025"/>
            <a:ext cx="4567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600"/>
              </a:spcBef>
              <a:buClr>
                <a:schemeClr val="tx2"/>
              </a:buClr>
              <a:buSzPct val="90000"/>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800"/>
              </a:spcBef>
              <a:buClr>
                <a:schemeClr val="tx2"/>
              </a:buClr>
              <a:buSzPct val="90000"/>
              <a:buFont typeface="Cambria" panose="02040503050406030204" pitchFamily="18" charset="0"/>
              <a:buChar char="–"/>
              <a:defRPr sz="2400">
                <a:solidFill>
                  <a:schemeClr val="tx1"/>
                </a:solidFill>
                <a:latin typeface="Cambria" panose="02040503050406030204" pitchFamily="18" charset="0"/>
              </a:defRPr>
            </a:lvl2pPr>
            <a:lvl3pPr marL="1143000" indent="-228600">
              <a:lnSpc>
                <a:spcPct val="90000"/>
              </a:lnSpc>
              <a:spcBef>
                <a:spcPts val="800"/>
              </a:spcBef>
              <a:buClr>
                <a:schemeClr val="tx2"/>
              </a:buClr>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800"/>
              </a:spcBef>
              <a:buClr>
                <a:schemeClr val="tx2"/>
              </a:buClr>
              <a:buSzPct val="100000"/>
              <a:buFont typeface="Cambria" panose="02040503050406030204" pitchFamily="18" charset="0"/>
              <a:buChar char="–"/>
              <a:defRPr>
                <a:solidFill>
                  <a:schemeClr val="tx1"/>
                </a:solidFill>
                <a:latin typeface="Cambria" panose="02040503050406030204" pitchFamily="18" charset="0"/>
              </a:defRPr>
            </a:lvl4pPr>
            <a:lvl5pPr marL="2057400" indent="-228600">
              <a:lnSpc>
                <a:spcPct val="90000"/>
              </a:lnSpc>
              <a:spcBef>
                <a:spcPts val="800"/>
              </a:spcBef>
              <a:buClr>
                <a:schemeClr val="tx2"/>
              </a:buClr>
              <a:buFont typeface="Arial" panose="020B0604020202020204" pitchFamily="34" charset="0"/>
              <a:buChar char="•"/>
              <a:defRPr sz="1600">
                <a:solidFill>
                  <a:schemeClr val="tx1"/>
                </a:solidFill>
                <a:latin typeface="Cambria" panose="02040503050406030204" pitchFamily="18" charset="0"/>
              </a:defRPr>
            </a:lvl5pPr>
            <a:lvl6pPr marL="2514600" indent="-228600" defTabSz="1217613" eaLnBrk="0" fontAlgn="base" hangingPunct="0">
              <a:lnSpc>
                <a:spcPct val="90000"/>
              </a:lnSpc>
              <a:spcBef>
                <a:spcPts val="800"/>
              </a:spcBef>
              <a:spcAft>
                <a:spcPct val="0"/>
              </a:spcAft>
              <a:buClr>
                <a:schemeClr val="tx2"/>
              </a:buClr>
              <a:buFont typeface="Arial" panose="020B0604020202020204" pitchFamily="34" charset="0"/>
              <a:buChar char="•"/>
              <a:defRPr sz="1600">
                <a:solidFill>
                  <a:schemeClr val="tx1"/>
                </a:solidFill>
                <a:latin typeface="Cambria" panose="02040503050406030204" pitchFamily="18" charset="0"/>
              </a:defRPr>
            </a:lvl6pPr>
            <a:lvl7pPr marL="2971800" indent="-228600" defTabSz="1217613" eaLnBrk="0" fontAlgn="base" hangingPunct="0">
              <a:lnSpc>
                <a:spcPct val="90000"/>
              </a:lnSpc>
              <a:spcBef>
                <a:spcPts val="800"/>
              </a:spcBef>
              <a:spcAft>
                <a:spcPct val="0"/>
              </a:spcAft>
              <a:buClr>
                <a:schemeClr val="tx2"/>
              </a:buClr>
              <a:buFont typeface="Arial" panose="020B0604020202020204" pitchFamily="34" charset="0"/>
              <a:buChar char="•"/>
              <a:defRPr sz="1600">
                <a:solidFill>
                  <a:schemeClr val="tx1"/>
                </a:solidFill>
                <a:latin typeface="Cambria" panose="02040503050406030204" pitchFamily="18" charset="0"/>
              </a:defRPr>
            </a:lvl7pPr>
            <a:lvl8pPr marL="3429000" indent="-228600" defTabSz="1217613" eaLnBrk="0" fontAlgn="base" hangingPunct="0">
              <a:lnSpc>
                <a:spcPct val="90000"/>
              </a:lnSpc>
              <a:spcBef>
                <a:spcPts val="800"/>
              </a:spcBef>
              <a:spcAft>
                <a:spcPct val="0"/>
              </a:spcAft>
              <a:buClr>
                <a:schemeClr val="tx2"/>
              </a:buClr>
              <a:buFont typeface="Arial" panose="020B0604020202020204" pitchFamily="34" charset="0"/>
              <a:buChar char="•"/>
              <a:defRPr sz="1600">
                <a:solidFill>
                  <a:schemeClr val="tx1"/>
                </a:solidFill>
                <a:latin typeface="Cambria" panose="02040503050406030204" pitchFamily="18" charset="0"/>
              </a:defRPr>
            </a:lvl8pPr>
            <a:lvl9pPr marL="3886200" indent="-228600" defTabSz="1217613" eaLnBrk="0" fontAlgn="base" hangingPunct="0">
              <a:lnSpc>
                <a:spcPct val="90000"/>
              </a:lnSpc>
              <a:spcBef>
                <a:spcPts val="800"/>
              </a:spcBef>
              <a:spcAft>
                <a:spcPct val="0"/>
              </a:spcAft>
              <a:buClr>
                <a:schemeClr val="tx2"/>
              </a:buClr>
              <a:buFont typeface="Arial" panose="020B0604020202020204" pitchFamily="34" charset="0"/>
              <a:buChar char="•"/>
              <a:defRPr sz="1600">
                <a:solidFill>
                  <a:schemeClr val="tx1"/>
                </a:solidFill>
                <a:latin typeface="Cambria" panose="02040503050406030204" pitchFamily="18" charset="0"/>
              </a:defRPr>
            </a:lvl9pPr>
          </a:lstStyle>
          <a:p>
            <a:pPr eaLnBrk="1" hangingPunct="1">
              <a:lnSpc>
                <a:spcPct val="100000"/>
              </a:lnSpc>
              <a:spcBef>
                <a:spcPct val="0"/>
              </a:spcBef>
              <a:buClrTx/>
              <a:buSzTx/>
              <a:buFontTx/>
              <a:buNone/>
            </a:pPr>
            <a:r>
              <a:rPr lang="fr-CA" altLang="en-US" sz="3600">
                <a:latin typeface="Calibri" panose="020F0502020204030204" pitchFamily="34" charset="0"/>
              </a:rPr>
              <a:t>An example recipe!</a:t>
            </a:r>
            <a:endParaRPr lang="en-US" altLang="en-US" sz="3600">
              <a:latin typeface="Calibri" panose="020F0502020204030204" pitchFamily="34" charset="0"/>
            </a:endParaRPr>
          </a:p>
        </p:txBody>
      </p:sp>
      <p:pic>
        <p:nvPicPr>
          <p:cNvPr id="14746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8" y="150813"/>
            <a:ext cx="9274175" cy="277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1080B4A0-9678-4D61-A214-2651433DE5FA}"/>
              </a:ext>
            </a:extLst>
          </p:cNvPr>
          <p:cNvSpPr>
            <a:spLocks noGrp="1"/>
          </p:cNvSpPr>
          <p:nvPr>
            <p:ph type="title"/>
          </p:nvPr>
        </p:nvSpPr>
        <p:spPr/>
        <p:txBody>
          <a:bodyPr/>
          <a:lstStyle/>
          <a:p>
            <a:pPr defTabSz="1218987" eaLnBrk="1" fontAlgn="auto" hangingPunct="1">
              <a:spcAft>
                <a:spcPts val="0"/>
              </a:spcAft>
              <a:defRPr/>
            </a:pPr>
            <a:endParaRPr lang="en-US" altLang="en-US"/>
          </a:p>
        </p:txBody>
      </p:sp>
      <p:sp>
        <p:nvSpPr>
          <p:cNvPr id="149507" name="Content Placeholder 2"/>
          <p:cNvSpPr>
            <a:spLocks noGrp="1"/>
          </p:cNvSpPr>
          <p:nvPr>
            <p:ph idx="1"/>
          </p:nvPr>
        </p:nvSpPr>
        <p:spPr>
          <a:xfrm>
            <a:off x="6932613" y="1600200"/>
            <a:ext cx="3276600" cy="4525963"/>
          </a:xfrm>
        </p:spPr>
        <p:txBody>
          <a:bodyPr/>
          <a:lstStyle/>
          <a:p>
            <a:pPr eaLnBrk="1" hangingPunct="1"/>
            <a:r>
              <a:rPr lang="fr-CA" altLang="en-US"/>
              <a:t>For your entertainment…</a:t>
            </a:r>
          </a:p>
          <a:p>
            <a:pPr eaLnBrk="1" hangingPunct="1"/>
            <a:endParaRPr lang="fr-CA" altLang="en-US"/>
          </a:p>
          <a:p>
            <a:pPr eaLnBrk="1" hangingPunct="1"/>
            <a:r>
              <a:rPr lang="fr-CA" altLang="en-US"/>
              <a:t>Family related chuckles</a:t>
            </a:r>
            <a:endParaRPr lang="en-US" altLang="en-US"/>
          </a:p>
        </p:txBody>
      </p:sp>
      <p:pic>
        <p:nvPicPr>
          <p:cNvPr id="1495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413" y="1524000"/>
            <a:ext cx="52578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0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38" y="150813"/>
            <a:ext cx="9274175" cy="277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A7ABE-356E-4784-AACA-E07D60CD5F41}"/>
              </a:ext>
            </a:extLst>
          </p:cNvPr>
          <p:cNvSpPr>
            <a:spLocks noGrp="1"/>
          </p:cNvSpPr>
          <p:nvPr>
            <p:ph type="title"/>
          </p:nvPr>
        </p:nvSpPr>
        <p:spPr/>
        <p:txBody>
          <a:bodyPr/>
          <a:lstStyle/>
          <a:p>
            <a:pPr defTabSz="1218987" eaLnBrk="1" fontAlgn="auto" hangingPunct="1">
              <a:spcAft>
                <a:spcPts val="0"/>
              </a:spcAft>
              <a:defRPr/>
            </a:pPr>
            <a:r>
              <a:rPr lang="en-US" dirty="0"/>
              <a:t>Zen Collection:</a:t>
            </a:r>
            <a:endParaRPr lang="en-CA" dirty="0"/>
          </a:p>
        </p:txBody>
      </p:sp>
      <p:sp>
        <p:nvSpPr>
          <p:cNvPr id="22531" name="Content Placeholder 5"/>
          <p:cNvSpPr>
            <a:spLocks noGrp="1"/>
          </p:cNvSpPr>
          <p:nvPr>
            <p:ph idx="1"/>
          </p:nvPr>
        </p:nvSpPr>
        <p:spPr/>
        <p:txBody>
          <a:bodyPr/>
          <a:lstStyle/>
          <a:p>
            <a:pPr eaLnBrk="1" hangingPunct="1"/>
            <a:endParaRPr lang="en-CA" alt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4913" y="615950"/>
            <a:ext cx="45243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70563" y="1862138"/>
            <a:ext cx="5503862" cy="361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30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B9470DCB-75B1-4AA5-9BF5-32B79FD34BB7}"/>
              </a:ext>
            </a:extLst>
          </p:cNvPr>
          <p:cNvSpPr>
            <a:spLocks noGrp="1"/>
          </p:cNvSpPr>
          <p:nvPr>
            <p:ph type="title"/>
          </p:nvPr>
        </p:nvSpPr>
        <p:spPr/>
        <p:txBody>
          <a:bodyPr/>
          <a:lstStyle/>
          <a:p>
            <a:pPr defTabSz="1218987" eaLnBrk="1" fontAlgn="auto" hangingPunct="1">
              <a:spcAft>
                <a:spcPts val="0"/>
              </a:spcAft>
              <a:defRPr/>
            </a:pPr>
            <a:endParaRPr lang="en-CA" altLang="en-US"/>
          </a:p>
        </p:txBody>
      </p:sp>
      <p:sp>
        <p:nvSpPr>
          <p:cNvPr id="3" name="Content Placeholder 2">
            <a:extLst>
              <a:ext uri="{FF2B5EF4-FFF2-40B4-BE49-F238E27FC236}">
                <a16:creationId xmlns:a16="http://schemas.microsoft.com/office/drawing/2014/main" id="{5CB3AFF2-35F8-44B9-8B39-EA56BCD0DFCA}"/>
              </a:ext>
            </a:extLst>
          </p:cNvPr>
          <p:cNvSpPr>
            <a:spLocks noGrp="1"/>
          </p:cNvSpPr>
          <p:nvPr>
            <p:ph idx="1"/>
          </p:nvPr>
        </p:nvSpPr>
        <p:spPr>
          <a:xfrm>
            <a:off x="914400" y="3429000"/>
            <a:ext cx="9883775" cy="4049713"/>
          </a:xfrm>
        </p:spPr>
        <p:txBody>
          <a:bodyPr rtlCol="0">
            <a:normAutofit/>
          </a:bodyPr>
          <a:lstStyle/>
          <a:p>
            <a:pPr marL="0" indent="0" defTabSz="1218987" eaLnBrk="1" fontAlgn="auto" hangingPunct="1">
              <a:spcAft>
                <a:spcPts val="0"/>
              </a:spcAft>
              <a:buFont typeface="Arial" panose="020B0604020202020204" pitchFamily="34" charset="0"/>
              <a:buNone/>
              <a:defRPr/>
            </a:pPr>
            <a:endParaRPr lang="en-US" dirty="0"/>
          </a:p>
          <a:p>
            <a:pPr marL="0" indent="0" defTabSz="1218987" eaLnBrk="1" fontAlgn="auto" hangingPunct="1">
              <a:spcAft>
                <a:spcPts val="0"/>
              </a:spcAft>
              <a:buFont typeface="Arial" panose="020B0604020202020204" pitchFamily="34" charset="0"/>
              <a:buNone/>
              <a:defRPr/>
            </a:pPr>
            <a:r>
              <a:rPr lang="en-US" dirty="0"/>
              <a:t>Visit and participate at:</a:t>
            </a:r>
            <a:endParaRPr lang="en-US" dirty="0">
              <a:hlinkClick r:id="rId3"/>
            </a:endParaRPr>
          </a:p>
          <a:p>
            <a:pPr marL="274320" indent="-274320" defTabSz="1218987" eaLnBrk="1" fontAlgn="auto" hangingPunct="1">
              <a:spcAft>
                <a:spcPts val="0"/>
              </a:spcAft>
              <a:defRPr/>
            </a:pPr>
            <a:r>
              <a:rPr lang="en-US" sz="5100" dirty="0">
                <a:hlinkClick r:id="rId3"/>
              </a:rPr>
              <a:t>mastinesonline.blogspot.com</a:t>
            </a:r>
            <a:r>
              <a:rPr lang="en-US" sz="5700" dirty="0"/>
              <a:t> </a:t>
            </a:r>
            <a:endParaRPr lang="en-CA" sz="5700" dirty="0"/>
          </a:p>
        </p:txBody>
      </p:sp>
      <p:sp>
        <p:nvSpPr>
          <p:cNvPr id="151556" name="TextBox 4"/>
          <p:cNvSpPr txBox="1">
            <a:spLocks noChangeArrowheads="1"/>
          </p:cNvSpPr>
          <p:nvPr/>
        </p:nvSpPr>
        <p:spPr bwMode="auto">
          <a:xfrm>
            <a:off x="4418013" y="6183313"/>
            <a:ext cx="2392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600"/>
              </a:spcBef>
              <a:buClr>
                <a:schemeClr val="tx2"/>
              </a:buClr>
              <a:buSzPct val="90000"/>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800"/>
              </a:spcBef>
              <a:buClr>
                <a:schemeClr val="tx2"/>
              </a:buClr>
              <a:buSzPct val="90000"/>
              <a:buFont typeface="Cambria" panose="02040503050406030204" pitchFamily="18" charset="0"/>
              <a:buChar char="–"/>
              <a:defRPr sz="2400">
                <a:solidFill>
                  <a:schemeClr val="tx1"/>
                </a:solidFill>
                <a:latin typeface="Cambria" panose="02040503050406030204" pitchFamily="18" charset="0"/>
              </a:defRPr>
            </a:lvl2pPr>
            <a:lvl3pPr marL="1143000" indent="-228600">
              <a:lnSpc>
                <a:spcPct val="90000"/>
              </a:lnSpc>
              <a:spcBef>
                <a:spcPts val="800"/>
              </a:spcBef>
              <a:buClr>
                <a:schemeClr val="tx2"/>
              </a:buClr>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800"/>
              </a:spcBef>
              <a:buClr>
                <a:schemeClr val="tx2"/>
              </a:buClr>
              <a:buSzPct val="100000"/>
              <a:buFont typeface="Cambria" panose="02040503050406030204" pitchFamily="18" charset="0"/>
              <a:buChar char="–"/>
              <a:defRPr>
                <a:solidFill>
                  <a:schemeClr val="tx1"/>
                </a:solidFill>
                <a:latin typeface="Cambria" panose="02040503050406030204" pitchFamily="18" charset="0"/>
              </a:defRPr>
            </a:lvl4pPr>
            <a:lvl5pPr marL="2057400" indent="-228600">
              <a:lnSpc>
                <a:spcPct val="90000"/>
              </a:lnSpc>
              <a:spcBef>
                <a:spcPts val="800"/>
              </a:spcBef>
              <a:buClr>
                <a:schemeClr val="tx2"/>
              </a:buClr>
              <a:buFont typeface="Arial" panose="020B0604020202020204" pitchFamily="34" charset="0"/>
              <a:buChar char="•"/>
              <a:defRPr sz="1600">
                <a:solidFill>
                  <a:schemeClr val="tx1"/>
                </a:solidFill>
                <a:latin typeface="Cambria" panose="02040503050406030204" pitchFamily="18" charset="0"/>
              </a:defRPr>
            </a:lvl5pPr>
            <a:lvl6pPr marL="2514600" indent="-228600" defTabSz="1217613" eaLnBrk="0" fontAlgn="base" hangingPunct="0">
              <a:lnSpc>
                <a:spcPct val="90000"/>
              </a:lnSpc>
              <a:spcBef>
                <a:spcPts val="800"/>
              </a:spcBef>
              <a:spcAft>
                <a:spcPct val="0"/>
              </a:spcAft>
              <a:buClr>
                <a:schemeClr val="tx2"/>
              </a:buClr>
              <a:buFont typeface="Arial" panose="020B0604020202020204" pitchFamily="34" charset="0"/>
              <a:buChar char="•"/>
              <a:defRPr sz="1600">
                <a:solidFill>
                  <a:schemeClr val="tx1"/>
                </a:solidFill>
                <a:latin typeface="Cambria" panose="02040503050406030204" pitchFamily="18" charset="0"/>
              </a:defRPr>
            </a:lvl6pPr>
            <a:lvl7pPr marL="2971800" indent="-228600" defTabSz="1217613" eaLnBrk="0" fontAlgn="base" hangingPunct="0">
              <a:lnSpc>
                <a:spcPct val="90000"/>
              </a:lnSpc>
              <a:spcBef>
                <a:spcPts val="800"/>
              </a:spcBef>
              <a:spcAft>
                <a:spcPct val="0"/>
              </a:spcAft>
              <a:buClr>
                <a:schemeClr val="tx2"/>
              </a:buClr>
              <a:buFont typeface="Arial" panose="020B0604020202020204" pitchFamily="34" charset="0"/>
              <a:buChar char="•"/>
              <a:defRPr sz="1600">
                <a:solidFill>
                  <a:schemeClr val="tx1"/>
                </a:solidFill>
                <a:latin typeface="Cambria" panose="02040503050406030204" pitchFamily="18" charset="0"/>
              </a:defRPr>
            </a:lvl7pPr>
            <a:lvl8pPr marL="3429000" indent="-228600" defTabSz="1217613" eaLnBrk="0" fontAlgn="base" hangingPunct="0">
              <a:lnSpc>
                <a:spcPct val="90000"/>
              </a:lnSpc>
              <a:spcBef>
                <a:spcPts val="800"/>
              </a:spcBef>
              <a:spcAft>
                <a:spcPct val="0"/>
              </a:spcAft>
              <a:buClr>
                <a:schemeClr val="tx2"/>
              </a:buClr>
              <a:buFont typeface="Arial" panose="020B0604020202020204" pitchFamily="34" charset="0"/>
              <a:buChar char="•"/>
              <a:defRPr sz="1600">
                <a:solidFill>
                  <a:schemeClr val="tx1"/>
                </a:solidFill>
                <a:latin typeface="Cambria" panose="02040503050406030204" pitchFamily="18" charset="0"/>
              </a:defRPr>
            </a:lvl8pPr>
            <a:lvl9pPr marL="3886200" indent="-228600" defTabSz="1217613" eaLnBrk="0" fontAlgn="base" hangingPunct="0">
              <a:lnSpc>
                <a:spcPct val="90000"/>
              </a:lnSpc>
              <a:spcBef>
                <a:spcPts val="800"/>
              </a:spcBef>
              <a:spcAft>
                <a:spcPct val="0"/>
              </a:spcAft>
              <a:buClr>
                <a:schemeClr val="tx2"/>
              </a:buClr>
              <a:buFont typeface="Arial" panose="020B0604020202020204" pitchFamily="34" charset="0"/>
              <a:buChar char="•"/>
              <a:defRPr sz="1600">
                <a:solidFill>
                  <a:schemeClr val="tx1"/>
                </a:solidFill>
                <a:latin typeface="Cambria" panose="02040503050406030204" pitchFamily="18" charset="0"/>
              </a:defRPr>
            </a:lvl9pPr>
          </a:lstStyle>
          <a:p>
            <a:pPr eaLnBrk="1" hangingPunct="1">
              <a:lnSpc>
                <a:spcPct val="100000"/>
              </a:lnSpc>
              <a:spcBef>
                <a:spcPct val="0"/>
              </a:spcBef>
              <a:buClrTx/>
              <a:buSzTx/>
              <a:buFontTx/>
              <a:buNone/>
            </a:pPr>
            <a:r>
              <a:rPr lang="en-US" altLang="en-US" sz="1800" b="1">
                <a:solidFill>
                  <a:srgbClr val="C00000"/>
                </a:solidFill>
                <a:latin typeface="Calibri" panose="020F0502020204030204" pitchFamily="34" charset="0"/>
              </a:rPr>
              <a:t>MastineFA@gmail.com</a:t>
            </a:r>
            <a:endParaRPr lang="en-CA" altLang="en-US" sz="1800" b="1">
              <a:solidFill>
                <a:srgbClr val="C00000"/>
              </a:solidFill>
              <a:latin typeface="Calibri" panose="020F0502020204030204" pitchFamily="34" charset="0"/>
            </a:endParaRPr>
          </a:p>
        </p:txBody>
      </p:sp>
      <p:pic>
        <p:nvPicPr>
          <p:cNvPr id="15155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38" y="115888"/>
            <a:ext cx="11074400" cy="331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9BD45-C010-4D5E-92CA-7498220646D1}"/>
              </a:ext>
            </a:extLst>
          </p:cNvPr>
          <p:cNvSpPr>
            <a:spLocks noGrp="1"/>
          </p:cNvSpPr>
          <p:nvPr>
            <p:ph type="title"/>
          </p:nvPr>
        </p:nvSpPr>
        <p:spPr>
          <a:xfrm>
            <a:off x="190500" y="482600"/>
            <a:ext cx="11083925" cy="1219200"/>
          </a:xfrm>
        </p:spPr>
        <p:txBody>
          <a:bodyPr/>
          <a:lstStyle/>
          <a:p>
            <a:pPr defTabSz="1218987" eaLnBrk="1" fontAlgn="auto" hangingPunct="1">
              <a:spcAft>
                <a:spcPts val="0"/>
              </a:spcAft>
              <a:defRPr/>
            </a:pPr>
            <a:r>
              <a:rPr lang="en-US" b="1" dirty="0">
                <a:hlinkClick r:id="rId3"/>
              </a:rPr>
              <a:t>Zen Collection</a:t>
            </a:r>
            <a:endParaRPr lang="en-CA" dirty="0"/>
          </a:p>
        </p:txBody>
      </p:sp>
      <p:sp>
        <p:nvSpPr>
          <p:cNvPr id="24579" name="Content Placeholder 2"/>
          <p:cNvSpPr>
            <a:spLocks noGrp="1"/>
          </p:cNvSpPr>
          <p:nvPr>
            <p:ph idx="1"/>
          </p:nvPr>
        </p:nvSpPr>
        <p:spPr/>
        <p:txBody>
          <a:bodyPr/>
          <a:lstStyle/>
          <a:p>
            <a:pPr eaLnBrk="1" hangingPunct="1"/>
            <a:r>
              <a:rPr lang="en-US" altLang="en-US" b="1"/>
              <a:t>  member </a:t>
            </a:r>
          </a:p>
          <a:p>
            <a:pPr eaLnBrk="1" hangingPunct="1"/>
            <a:r>
              <a:rPr lang="en-US" altLang="en-US" b="1"/>
              <a:t> mfa2015</a:t>
            </a:r>
            <a:endParaRPr lang="en-CA" alt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0975" y="460375"/>
            <a:ext cx="7869238" cy="613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6DBA01F2-8BFA-4C37-B00A-BDF803BB78FD}"/>
              </a:ext>
            </a:extLst>
          </p:cNvPr>
          <p:cNvSpPr/>
          <p:nvPr/>
        </p:nvSpPr>
        <p:spPr>
          <a:xfrm>
            <a:off x="4222204" y="2276872"/>
            <a:ext cx="1944216" cy="288032"/>
          </a:xfrm>
          <a:prstGeom prst="ellipse">
            <a:avLst/>
          </a:prstGeom>
          <a:noFill/>
          <a:ln>
            <a:solidFill>
              <a:schemeClr val="bg2">
                <a:lumMod val="60000"/>
                <a:lumOff val="40000"/>
              </a:schemeClr>
            </a:solidFill>
            <a:miter lim="800000"/>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US"/>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5" presetClass="entr" presetSubtype="0" fill="hold" nodeType="clickEffect">
                                  <p:stCondLst>
                                    <p:cond delay="4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600"/>
                                        <p:tgtEl>
                                          <p:spTgt spid="5"/>
                                        </p:tgtEl>
                                      </p:cBhvr>
                                    </p:animEffect>
                                    <p:anim calcmode="lin" valueType="num">
                                      <p:cBhvr>
                                        <p:cTn id="16" dur="1600" fill="hold"/>
                                        <p:tgtEl>
                                          <p:spTgt spid="5"/>
                                        </p:tgtEl>
                                        <p:attrNameLst>
                                          <p:attrName>ppt_w</p:attrName>
                                        </p:attrNameLst>
                                      </p:cBhvr>
                                      <p:tavLst>
                                        <p:tav tm="0" fmla="#ppt_w*sin(2.5*pi*$)">
                                          <p:val>
                                            <p:fltVal val="0"/>
                                          </p:val>
                                        </p:tav>
                                        <p:tav tm="100000">
                                          <p:val>
                                            <p:fltVal val="1"/>
                                          </p:val>
                                        </p:tav>
                                      </p:tavLst>
                                    </p:anim>
                                    <p:anim calcmode="lin" valueType="num">
                                      <p:cBhvr>
                                        <p:cTn id="17" dur="16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90C03-D7E5-4782-A889-D1F2089085ED}"/>
              </a:ext>
            </a:extLst>
          </p:cNvPr>
          <p:cNvSpPr>
            <a:spLocks noGrp="1"/>
          </p:cNvSpPr>
          <p:nvPr>
            <p:ph type="title"/>
          </p:nvPr>
        </p:nvSpPr>
        <p:spPr>
          <a:xfrm>
            <a:off x="477838" y="354013"/>
            <a:ext cx="3884612" cy="1219200"/>
          </a:xfrm>
        </p:spPr>
        <p:txBody>
          <a:bodyPr/>
          <a:lstStyle/>
          <a:p>
            <a:pPr defTabSz="1218987" eaLnBrk="1" fontAlgn="auto" hangingPunct="1">
              <a:spcAft>
                <a:spcPts val="0"/>
              </a:spcAft>
              <a:defRPr/>
            </a:pPr>
            <a:r>
              <a:rPr lang="en-US" b="1" dirty="0">
                <a:hlinkClick r:id="rId3"/>
              </a:rPr>
              <a:t>Zen Collection</a:t>
            </a:r>
            <a:endParaRPr lang="en-US" dirty="0"/>
          </a:p>
        </p:txBody>
      </p:sp>
      <p:sp>
        <p:nvSpPr>
          <p:cNvPr id="3" name="Content Placeholder 2"/>
          <p:cNvSpPr>
            <a:spLocks noGrp="1"/>
          </p:cNvSpPr>
          <p:nvPr>
            <p:ph idx="1"/>
          </p:nvPr>
        </p:nvSpPr>
        <p:spPr/>
        <p:txBody>
          <a:bodyPr/>
          <a:lstStyle/>
          <a:p>
            <a:pPr eaLnBrk="1" hangingPunct="1"/>
            <a:r>
              <a:rPr lang="en-US" altLang="en-US"/>
              <a:t>View</a:t>
            </a:r>
          </a:p>
          <a:p>
            <a:pPr eaLnBrk="1" hangingPunct="1"/>
            <a:r>
              <a:rPr lang="en-US" altLang="en-US"/>
              <a:t>Choose a slideshow</a:t>
            </a:r>
          </a:p>
          <a:p>
            <a:pPr eaLnBrk="1" hangingPunct="1"/>
            <a:r>
              <a:rPr lang="en-US" altLang="en-US"/>
              <a:t>Right click on mouse </a:t>
            </a:r>
            <a:br>
              <a:rPr lang="en-US" altLang="en-US"/>
            </a:br>
            <a:r>
              <a:rPr lang="en-US" altLang="en-US"/>
              <a:t>and save or copy</a:t>
            </a:r>
          </a:p>
          <a:p>
            <a:pPr eaLnBrk="1" hangingPunct="1"/>
            <a:endParaRPr lang="en-US" alt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35550" y="482600"/>
            <a:ext cx="6273800"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92325" y="3860800"/>
            <a:ext cx="2503488"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94863" y="473075"/>
            <a:ext cx="136842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16:creationId xmlns:a16="http://schemas.microsoft.com/office/drawing/2014/main" id="{04969577-B0A3-4CBC-8C88-EBCEFDA9051C}"/>
              </a:ext>
            </a:extLst>
          </p:cNvPr>
          <p:cNvSpPr/>
          <p:nvPr/>
        </p:nvSpPr>
        <p:spPr>
          <a:xfrm>
            <a:off x="9270966" y="699932"/>
            <a:ext cx="1944216" cy="496819"/>
          </a:xfrm>
          <a:prstGeom prst="ellipse">
            <a:avLst/>
          </a:prstGeom>
          <a:noFill/>
          <a:ln>
            <a:solidFill>
              <a:schemeClr val="bg2">
                <a:lumMod val="60000"/>
                <a:lumOff val="40000"/>
              </a:schemeClr>
            </a:solidFill>
            <a:miter lim="800000"/>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eaLnBrk="1" fontAlgn="auto" hangingPunct="1">
              <a:spcBef>
                <a:spcPts val="0"/>
              </a:spcBef>
              <a:spcAft>
                <a:spcPts val="0"/>
              </a:spcAft>
              <a:defRPr/>
            </a:pPr>
            <a:endParaRPr lang="en-US"/>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circle(in)">
                                      <p:cBhvr>
                                        <p:cTn id="16" dur="2000"/>
                                        <p:tgtEl>
                                          <p:spTgt spid="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circle(in)">
                                      <p:cBhvr>
                                        <p:cTn id="21" dur="2000"/>
                                        <p:tgtEl>
                                          <p:spTgt spid="3">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5"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000"/>
                                        <p:tgtEl>
                                          <p:spTgt spid="8"/>
                                        </p:tgtEl>
                                      </p:cBhvr>
                                    </p:animEffect>
                                    <p:anim calcmode="lin" valueType="num">
                                      <p:cBhvr>
                                        <p:cTn id="27" dur="2000" fill="hold"/>
                                        <p:tgtEl>
                                          <p:spTgt spid="8"/>
                                        </p:tgtEl>
                                        <p:attrNameLst>
                                          <p:attrName>ppt_w</p:attrName>
                                        </p:attrNameLst>
                                      </p:cBhvr>
                                      <p:tavLst>
                                        <p:tav tm="0" fmla="#ppt_w*sin(2.5*pi*$)">
                                          <p:val>
                                            <p:fltVal val="0"/>
                                          </p:val>
                                        </p:tav>
                                        <p:tav tm="100000">
                                          <p:val>
                                            <p:fltVal val="1"/>
                                          </p:val>
                                        </p:tav>
                                      </p:tavLst>
                                    </p:anim>
                                    <p:anim calcmode="lin" valueType="num">
                                      <p:cBhvr>
                                        <p:cTn id="28"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1" presetClass="entr" presetSubtype="0" fill="hold" nodeType="clickEffect">
                                  <p:stCondLst>
                                    <p:cond delay="150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ppt_w</p:attrName>
                                        </p:attrNameLst>
                                      </p:cBhvr>
                                      <p:tavLst>
                                        <p:tav tm="0">
                                          <p:val>
                                            <p:fltVal val="0"/>
                                          </p:val>
                                        </p:tav>
                                        <p:tav tm="100000">
                                          <p:val>
                                            <p:strVal val="#ppt_w"/>
                                          </p:val>
                                        </p:tav>
                                      </p:tavLst>
                                    </p:anim>
                                    <p:anim calcmode="lin" valueType="num">
                                      <p:cBhvr>
                                        <p:cTn id="41" dur="1000" fill="hold"/>
                                        <p:tgtEl>
                                          <p:spTgt spid="5"/>
                                        </p:tgtEl>
                                        <p:attrNameLst>
                                          <p:attrName>ppt_h</p:attrName>
                                        </p:attrNameLst>
                                      </p:cBhvr>
                                      <p:tavLst>
                                        <p:tav tm="0">
                                          <p:val>
                                            <p:fltVal val="0"/>
                                          </p:val>
                                        </p:tav>
                                        <p:tav tm="100000">
                                          <p:val>
                                            <p:strVal val="#ppt_h"/>
                                          </p:val>
                                        </p:tav>
                                      </p:tavLst>
                                    </p:anim>
                                    <p:anim calcmode="lin" valueType="num">
                                      <p:cBhvr>
                                        <p:cTn id="42" dur="1000" fill="hold"/>
                                        <p:tgtEl>
                                          <p:spTgt spid="5"/>
                                        </p:tgtEl>
                                        <p:attrNameLst>
                                          <p:attrName>style.rotation</p:attrName>
                                        </p:attrNameLst>
                                      </p:cBhvr>
                                      <p:tavLst>
                                        <p:tav tm="0">
                                          <p:val>
                                            <p:fltVal val="90"/>
                                          </p:val>
                                        </p:tav>
                                        <p:tav tm="100000">
                                          <p:val>
                                            <p:fltVal val="0"/>
                                          </p:val>
                                        </p:tav>
                                      </p:tavLst>
                                    </p:anim>
                                    <p:animEffect transition="in" filter="fade">
                                      <p:cBhvr>
                                        <p:cTn id="4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extLst>
    <a:ext uri="{05A4C25C-085E-4340-85A3-A5531E510DB2}">
      <thm15:themeFamily xmlns:thm15="http://schemas.microsoft.com/office/thememl/2012/main" name="TF02804895" id="{68999234-8DFD-4917-9E9A-A1A0AECD5E67}" vid="{F8691E0C-9980-4F34-AB76-18F64CB286D1}"/>
    </a:ext>
  </a:extLst>
</a:theme>
</file>

<file path=ppt/theme/theme2.xml><?xml version="1.0" encoding="utf-8"?>
<a:theme xmlns:a="http://schemas.openxmlformats.org/drawingml/2006/main" name="Office Theme">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Office Theme">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PDescription xmlns="4873beb7-5857-4685-be1f-d57550cc96cc">This template makes an impression with its bold red background, radial sunburst pattern, and contrasting black title bar. Consider it for your small business or marketing presentation. Or, take advantage of the red color scheme to make a holiday-themed presentation.  Compatible with PowerPoint 2013 and later, this template offers a variety of slide layouts including title slides, bulleted lists, photo with captions, a sample chart, and blank slide, all in a widescreen (16X9) format.
</APDescription>
    <AssetExpire xmlns="4873beb7-5857-4685-be1f-d57550cc96cc">2035-01-01T08:00:00+00:00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725212</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2011-12-19T18:35:00+00:00</AssetStart>
    <FriendlyTitle xmlns="4873beb7-5857-4685-be1f-d57550cc96cc" xsi:nil="true"/>
    <MarketSpecific xmlns="4873beb7-5857-4685-be1f-d57550cc96cc">false</MarketSpecific>
    <TPNamespace xmlns="4873beb7-5857-4685-be1f-d57550cc96cc" xsi:nil="true"/>
    <PublishStatusLookup xmlns="4873beb7-5857-4685-be1f-d57550cc96cc">
      <Value xmlns="4873beb7-5857-4685-be1f-d57550cc96cc">1380992</Value>
    </PublishStatusLookup>
    <APAuthor xmlns="4873beb7-5857-4685-be1f-d57550cc96cc">
      <UserInfo xmlns="4873beb7-5857-4685-be1f-d57550cc96cc">
        <DisplayName xmlns="4873beb7-5857-4685-be1f-d57550cc96cc">REDMOND\v-vaddu</DisplayName>
        <AccountId xmlns="4873beb7-5857-4685-be1f-d57550cc96cc">2567</AccountId>
        <AccountType xmlns="4873beb7-5857-4685-be1f-d57550cc96cc"/>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false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TP102804893</AssetId>
    <TPClientViewer xmlns="4873beb7-5857-4685-be1f-d57550cc96cc" xsi:nil="true"/>
    <DSATActionTaken xmlns="4873beb7-5857-4685-be1f-d57550cc96cc" xsi:nil="true"/>
    <APEditor xmlns="4873beb7-5857-4685-be1f-d57550cc96cc">
      <UserInfo xmlns="4873beb7-5857-4685-be1f-d57550cc96cc">
        <DisplayName xmlns="4873beb7-5857-4685-be1f-d57550cc96cc"/>
        <AccountId xmlns="4873beb7-5857-4685-be1f-d57550cc96cc" xsi:nil="true"/>
        <AccountType xmlns="4873beb7-5857-4685-be1f-d57550cc96cc"/>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14</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LongProperties xmlns="http://schemas.microsoft.com/office/2006/metadata/longProperties">
  <LongProp xmlns="" name="APDescription"><![CDATA[This template makes an impression with its bold red background, radial sunburst pattern, and contrasting black title bar. Consider it for your small business or marketing presentation. Or, take advantage of the red color scheme to make a holiday-themed presentation.  Compatible with PowerPoint 2013 and later, this template offers a variety of slide layouts including title slides, bulleted lists, photo with captions, a sample chart, and blank slide, all in a widescreen (16X9) format.
]]></LongProp>
</LongProperties>
</file>

<file path=customXml/itemProps1.xml><?xml version="1.0" encoding="utf-8"?>
<ds:datastoreItem xmlns:ds="http://schemas.openxmlformats.org/officeDocument/2006/customXml" ds:itemID="{91A715C7-8EA8-4CE2-A0CE-E0A4DB13377A}">
  <ds:schemaRefs>
    <ds:schemaRef ds:uri="http://purl.org/dc/terms/"/>
    <ds:schemaRef ds:uri="4873beb7-5857-4685-be1f-d57550cc96cc"/>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0A765CE0-A8A0-42E0-82D2-3F870DB4D5F7}">
  <ds:schemaRefs>
    <ds:schemaRef ds:uri="http://schemas.microsoft.com/sharepoint/v3/contenttype/forms"/>
  </ds:schemaRefs>
</ds:datastoreItem>
</file>

<file path=customXml/itemProps3.xml><?xml version="1.0" encoding="utf-8"?>
<ds:datastoreItem xmlns:ds="http://schemas.openxmlformats.org/officeDocument/2006/customXml" ds:itemID="{41BC18E0-614B-4152-A3EE-8AA2B60C72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5A79236-B9CE-4748-9C46-89BAFE6B56DE}">
  <ds:schemaRefs>
    <ds:schemaRef ds:uri="http://schemas.microsoft.com/office/2006/metadata/longProperties"/>
    <ds:schemaRef ds:uri=""/>
  </ds:schemaRefs>
</ds:datastoreItem>
</file>

<file path=docProps/app.xml><?xml version="1.0" encoding="utf-8"?>
<Properties xmlns="http://schemas.openxmlformats.org/officeDocument/2006/extended-properties" xmlns:vt="http://schemas.openxmlformats.org/officeDocument/2006/docPropsVTypes">
  <Template>Red radial lines presentation (widescreen)</Template>
  <TotalTime>1639</TotalTime>
  <Words>931</Words>
  <Application>Microsoft Office PowerPoint</Application>
  <PresentationFormat>Custom</PresentationFormat>
  <Paragraphs>267</Paragraphs>
  <Slides>70</Slides>
  <Notes>70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Arial</vt:lpstr>
      <vt:lpstr>Calibri</vt:lpstr>
      <vt:lpstr>Cambria</vt:lpstr>
      <vt:lpstr>Wingdings</vt:lpstr>
      <vt:lpstr>Red Radial 16x9</vt:lpstr>
      <vt:lpstr>The MFA Member Website</vt:lpstr>
      <vt:lpstr>This presentation will provide a tour of the contents and possibilities of the MFA member website.  Then, it will take you through the steps of accessing the secure site with an ID and password.</vt:lpstr>
      <vt:lpstr>PowerPoint Presentation</vt:lpstr>
      <vt:lpstr>So let’s explore: </vt:lpstr>
      <vt:lpstr>News letters : An archive of all the present and past newsletters since 1995. Scroll down, Choose, Click and Enjoy!</vt:lpstr>
      <vt:lpstr>Photos: </vt:lpstr>
      <vt:lpstr>Zen Collection:</vt:lpstr>
      <vt:lpstr>Zen Collection</vt:lpstr>
      <vt:lpstr>Zen Collection</vt:lpstr>
      <vt:lpstr>Pre 1995 </vt:lpstr>
      <vt:lpstr>1995 – 2012 Photos From Past Reunions</vt:lpstr>
      <vt:lpstr>Choose a year… Choose a Photo…</vt:lpstr>
      <vt:lpstr>Double Click :</vt:lpstr>
      <vt:lpstr>2013 200th Anniversary in North America: Photo slideshow</vt:lpstr>
      <vt:lpstr>2013 200th Anniversary in North America: Photo Album</vt:lpstr>
      <vt:lpstr>PowerPoint Presentation</vt:lpstr>
      <vt:lpstr>2016  Album</vt:lpstr>
      <vt:lpstr>2000 Family Memories</vt:lpstr>
      <vt:lpstr>Family Ancestors  Photo album</vt:lpstr>
      <vt:lpstr>PowerPoint Presentation</vt:lpstr>
      <vt:lpstr>Scroll Down </vt:lpstr>
      <vt:lpstr>To Copy: select text and right click to choose copy (PC)- Open a document and Paste.</vt:lpstr>
      <vt:lpstr>Family Stories </vt:lpstr>
      <vt:lpstr>More… 1- 50</vt:lpstr>
      <vt:lpstr>Created in 2015: The calendar covers until 2020 but things happen…  Click the year and month to view most details – See the age /anniversary</vt:lpstr>
      <vt:lpstr>Family  Videos</vt:lpstr>
      <vt:lpstr>Videos online… Click to View.</vt:lpstr>
      <vt:lpstr>Research suggestions: to get the info you want!</vt:lpstr>
      <vt:lpstr>Research finds… </vt:lpstr>
      <vt:lpstr>Recipes </vt:lpstr>
      <vt:lpstr>PowerPoint Presentation</vt:lpstr>
      <vt:lpstr>PowerPoint Presentation</vt:lpstr>
      <vt:lpstr>PowerPoint Presentation</vt:lpstr>
      <vt:lpstr>PowerPoint Presentation</vt:lpstr>
      <vt:lpstr>Now, we will look at accessing the website</vt:lpstr>
      <vt:lpstr>This is what you will see on the welcome page:  </vt:lpstr>
      <vt:lpstr>So how do you get into the MFA Member site?</vt:lpstr>
      <vt:lpstr>So how do you get into the MFA Member site?</vt:lpstr>
      <vt:lpstr>PowerPoint Presentation</vt:lpstr>
      <vt:lpstr>PowerPoint Presentation</vt:lpstr>
      <vt:lpstr>Let us know your comments and suggestions </vt:lpstr>
      <vt:lpstr>The MFA Member Website</vt:lpstr>
      <vt:lpstr>Check out the Free Blog – available to all.</vt:lpstr>
      <vt:lpstr>PowerPoint Presentation</vt:lpstr>
      <vt:lpstr>PowerPoint Presentation</vt:lpstr>
      <vt:lpstr>http://mastinesonline.blogspot.com/  </vt:lpstr>
      <vt:lpstr>PowerPoint Presentation</vt:lpstr>
      <vt:lpstr>All part of the Mastine connection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MFA Member Website</dc:title>
  <dc:creator>Ron Mastine</dc:creator>
  <cp:lastModifiedBy>Ron Mastine</cp:lastModifiedBy>
  <cp:revision>74</cp:revision>
  <dcterms:created xsi:type="dcterms:W3CDTF">2017-05-30T19:49:00Z</dcterms:created>
  <dcterms:modified xsi:type="dcterms:W3CDTF">2017-08-03T17:00:26Z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